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1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00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108.png" ContentType="image/png"/>
  <Override PartName="/ppt/media/image36.png" ContentType="image/png"/>
  <Override PartName="/ppt/media/image6.png" ContentType="image/png"/>
  <Override PartName="/ppt/media/image18.png" ContentType="image/png"/>
  <Override PartName="/ppt/media/image83.png" ContentType="image/png"/>
  <Override PartName="/ppt/media/image29.png" ContentType="image/png"/>
  <Override PartName="/ppt/media/image94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81.png" ContentType="image/png"/>
  <Override PartName="/ppt/media/image27.png" ContentType="image/png"/>
  <Override PartName="/ppt/media/image92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80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69.png" ContentType="image/png"/>
  <Override PartName="/ppt/media/image32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87.png" ContentType="image/png"/>
  <Override PartName="/ppt/media/image106.png" ContentType="image/png"/>
  <Override PartName="/ppt/media/image99.png" ContentType="image/png"/>
  <Override PartName="/ppt/media/image62.png" ContentType="image/png"/>
  <Override PartName="/ppt/media/image104.png" ContentType="image/png"/>
  <Override PartName="/ppt/media/image97.png" ContentType="image/png"/>
  <Override PartName="/ppt/media/image60.png" ContentType="image/png"/>
  <Override PartName="/ppt/media/image103.png" ContentType="image/png"/>
  <Override PartName="/ppt/media/image96.png" ContentType="image/png"/>
  <Override PartName="/ppt/media/image89.png" ContentType="image/png"/>
  <Override PartName="/ppt/media/image102.png" ContentType="image/png"/>
  <Override PartName="/ppt/media/image95.png" ContentType="image/png"/>
  <Override PartName="/ppt/media/image88.png" ContentType="image/png"/>
  <Override PartName="/ppt/media/image79.png" ContentType="image/png"/>
  <Override PartName="/ppt/media/image98.png" ContentType="image/png"/>
  <Override PartName="/ppt/media/image61.png" ContentType="image/png"/>
  <Override PartName="/ppt/media/image101.png" ContentType="image/png"/>
  <Override PartName="/ppt/media/image105.jpeg" ContentType="image/jpeg"/>
  <Override PartName="/ppt/media/image64.png" ContentType="image/png"/>
  <Override PartName="/ppt/media/image63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59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28.png" ContentType="image/png"/>
  <Override PartName="/ppt/media/image93.png" ContentType="image/png"/>
  <Override PartName="/ppt/media/image2.png" ContentType="image/png"/>
  <Override PartName="/ppt/media/image14.png" ContentType="image/png"/>
  <Override PartName="/ppt/media/image17.png" ContentType="image/png"/>
  <Override PartName="/ppt/media/image82.png" ContentType="image/png"/>
  <Override PartName="/ppt/media/image5.png" ContentType="image/png"/>
  <Override PartName="/ppt/media/image35.png" ContentType="image/png"/>
  <Override PartName="/ppt/media/image107.png" ContentType="image/png"/>
  <Override PartName="/ppt/media/image10.png" ContentType="image/png"/>
  <Override PartName="/ppt/media/image21.png" ContentType="image/png"/>
  <Override PartName="/ppt/media/image1.jpeg" ContentType="image/jpeg"/>
  <Override PartName="/ppt/media/image47.png" ContentType="image/png"/>
  <Override PartName="/ppt/media/image90.png" ContentType="image/png"/>
  <Override PartName="/ppt/media/image25.png" ContentType="image/png"/>
  <Override PartName="/ppt/media/image91.png" ContentType="image/png"/>
  <Override PartName="/ppt/media/image2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A44F4F3-F7DC-41B4-B169-3BF1638E163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FB80B9-73FA-4413-B366-B1CC4ABD1EF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5A7D83-9418-4416-A41A-384188667DB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075B91-D2C6-4A2B-8BE6-1B1296F32F8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5562F1-FB3C-4803-A5CD-779DED036AC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EC25AC-9E08-4E9E-84FC-BA1F3424D0A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094CAC-8000-4F3F-9439-E214DFD88D5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C7B680-4A24-47F8-AB56-198B58DBC31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51AB82-3044-40A8-8D7C-F2A9D3B2671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91332E-FC62-4269-928F-361900B1CE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C140F4-B7B8-4286-B96C-9D9B672E7D7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8B8042-2D3E-4EA9-9861-BA5D63568E5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B91B67-3800-4F59-978C-4ECCE4C1726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9460E8-7BCE-4EA4-B671-571F5B1A0A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96168F-E3F9-437A-9FCB-651E2E19C2E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12910C-2D34-4285-824D-F1919988AC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0B6E8-B526-4F27-B939-5FA9BDB7567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9A2B77-F0E5-4DF4-8BDC-DB7A291343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B9F72A-8439-4E33-A4E0-178643790E0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D7CB8A-3324-47DB-A76C-02F2B52AC5E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FBB529-188E-463D-852E-1B23BAF2A5C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7260BB-802C-4592-AA98-0C2AEB35D0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DD0840-13DD-4A56-8BEF-3276340B323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5344AC-E8A5-4EF0-80A7-15A17F6B573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7ECBF1-0EBC-4453-A740-F12AE2F2DE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D71B70-8A38-46FD-AFA5-E60BC46D2D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628385-DCF7-4125-AF61-43894D9498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8B1771-CA77-4371-AA34-7A1D259831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ADF28A-5213-4B44-AACC-ABE3447B7A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5582CA-9F7C-47A9-BEB5-89582525C5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43892E-6943-4719-A7BC-9779BF8E12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1E6AB9-1104-4BBB-A650-638D79BAED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5DFE25-080F-4ED9-A1A8-8A59DFEF2A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424F0B-435A-4C81-8E5E-9F693372AF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A6C1BC-3F98-4350-9B8C-4D9E59073F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670C57-49A5-4EEA-B04B-B2B2D3CA11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A9D054-A7B0-446C-BCD8-B74C61A1D7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D841C3-30EE-4085-8296-9F0B365191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1EF4C7-8CAE-49B8-95B4-AD20C00F93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912AB4-8FF3-484C-B094-9ECF63858F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6FC033-1C1E-41DC-A2CE-FAFC226CE63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E8CA7C-A379-426E-8945-60C563A032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9711D9-1B32-4206-AF5F-74577A691C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E15E72-7E8D-45D4-BA1B-823ACB944E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EEF758-F7D8-4AFE-BC27-39C50D7C34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B6A36B-8496-432E-AF21-22392918B0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CAE8CB-F8B6-4CA0-9396-340195F08A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2D1000-4491-4DFF-A942-F5925936A6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18DEA4-E478-410B-855E-59412E86F2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5280" cy="29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5400" cy="29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B022F6-2618-4A0F-A406-FA2CEBF6709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5400" cy="29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5280" cy="29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5400" cy="29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F59076-F9B0-4608-8F4E-036BB61761B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5400" cy="29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jpe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3520" cy="566136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4000" cy="123336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2080" cy="3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1920" cy="4219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1200" cy="23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80120" cy="348012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852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8600" cy="338508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960" cy="341496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852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3120" cy="345312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852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3200" cy="2615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80120" cy="348012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852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8600" cy="338508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3520" cy="5661360"/>
          </a:xfrm>
          <a:prstGeom prst="rect">
            <a:avLst/>
          </a:prstGeom>
          <a:ln w="0">
            <a:noFill/>
          </a:ln>
        </p:spPr>
      </p:pic>
      <p:sp>
        <p:nvSpPr>
          <p:cNvPr id="325" name="Google Shape;898;g89d9307d70_13_164"/>
          <p:cNvSpPr/>
          <p:nvPr/>
        </p:nvSpPr>
        <p:spPr>
          <a:xfrm>
            <a:off x="1785240" y="1758600"/>
            <a:ext cx="6502680" cy="10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2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6760" cy="694080"/>
          </a:xfrm>
          <a:prstGeom prst="rect">
            <a:avLst/>
          </a:prstGeom>
          <a:ln w="0">
            <a:noFill/>
          </a:ln>
        </p:spPr>
      </p:pic>
      <p:sp>
        <p:nvSpPr>
          <p:cNvPr id="327" name="Прямоугольник 5"/>
          <p:cNvSpPr/>
          <p:nvPr/>
        </p:nvSpPr>
        <p:spPr>
          <a:xfrm>
            <a:off x="3482280" y="5056920"/>
            <a:ext cx="4402080" cy="39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8" name="Изображение 40"/>
          <p:cNvSpPr/>
          <p:nvPr/>
        </p:nvSpPr>
        <p:spPr>
          <a:xfrm>
            <a:off x="8656200" y="3567600"/>
            <a:ext cx="371520" cy="37152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9280" cy="165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8600" cy="338508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960" cy="341496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852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5760" cy="56635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040" cy="3830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080" cy="27108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040" cy="25668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040" cy="125136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3120" cy="345312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8000" cy="459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852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1857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2024-08-23T16:25:22Z</dcterms:modified>
  <cp:revision>104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