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1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2.png" ContentType="image/png"/>
  <Override PartName="/ppt/media/image109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81.png" ContentType="image/png"/>
  <Override PartName="/ppt/media/image27.png" ContentType="image/png"/>
  <Override PartName="/ppt/media/image92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80.png" ContentType="image/png"/>
  <Override PartName="/ppt/media/image26.png" ContentType="image/png"/>
  <Override PartName="/ppt/media/image91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25.png" ContentType="image/png"/>
  <Override PartName="/ppt/media/image90.png" ContentType="image/png"/>
  <Override PartName="/ppt/media/image47.png" ContentType="image/png"/>
  <Override PartName="/ppt/media/image1.jpeg" ContentType="image/jpeg"/>
  <Override PartName="/ppt/media/image21.png" ContentType="image/png"/>
  <Override PartName="/ppt/media/image10.png" ContentType="image/png"/>
  <Override PartName="/ppt/media/image107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118.jpeg" ContentType="image/jpeg"/>
  <Override PartName="/ppt/media/image8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87.png" ContentType="image/png"/>
  <Override PartName="/ppt/media/image88.png" ContentType="image/png"/>
  <Override PartName="/ppt/media/image97.png" ContentType="image/png"/>
  <Override PartName="/ppt/media/image104.png" ContentType="image/png"/>
  <Override PartName="/ppt/media/image60.png" ContentType="image/png"/>
  <Override PartName="/ppt/media/image98.png" ContentType="image/png"/>
  <Override PartName="/ppt/media/image105.png" ContentType="image/png"/>
  <Override PartName="/ppt/media/image61.png" ContentType="image/png"/>
  <Override PartName="/ppt/media/image99.png" ContentType="image/png"/>
  <Override PartName="/ppt/media/image106.png" ContentType="image/png"/>
  <Override PartName="/ppt/media/image62.png" ContentType="image/png"/>
  <Override PartName="/ppt/media/image121.png" ContentType="image/png"/>
  <Override PartName="/ppt/media/image35.png" ContentType="image/png"/>
  <Override PartName="/ppt/media/image96.png" ContentType="image/png"/>
  <Override PartName="/ppt/media/image103.png" ContentType="image/png"/>
  <Override PartName="/ppt/media/image116.png" ContentType="image/png"/>
  <Override PartName="/ppt/media/image72.png" ContentType="image/png"/>
  <Override PartName="/ppt/media/image95.png" ContentType="image/png"/>
  <Override PartName="/ppt/media/image102.png" ContentType="image/png"/>
  <Override PartName="/ppt/media/image115.png" ContentType="image/png"/>
  <Override PartName="/ppt/media/image71.png" ContentType="image/png"/>
  <Override PartName="/ppt/media/image114.png" ContentType="image/png"/>
  <Override PartName="/ppt/media/image70.png" ContentType="image/png"/>
  <Override PartName="/ppt/media/image113.png" ContentType="image/png"/>
  <Override PartName="/ppt/media/image79.png" ContentType="image/png"/>
  <Override PartName="/ppt/media/image101.png" ContentType="image/png"/>
  <Override PartName="/ppt/media/image112.png" ContentType="image/png"/>
  <Override PartName="/ppt/media/image111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24.png" ContentType="image/png"/>
  <Override PartName="/ppt/media/image23.png" ContentType="image/png"/>
  <Override PartName="/ppt/media/image119.png" ContentType="image/png"/>
  <Override PartName="/ppt/media/image22.png" ContentType="image/png"/>
  <Override PartName="/ppt/media/image110.png" ContentType="image/png"/>
  <Override PartName="/ppt/media/image59.png" ContentType="image/png"/>
  <Override PartName="/ppt/media/image58.png" ContentType="image/png"/>
  <Override PartName="/ppt/media/image117.png" ContentType="image/png"/>
  <Override PartName="/ppt/media/image20.png" ContentType="image/png"/>
  <Override PartName="/ppt/media/image57.png" ContentType="image/png"/>
  <Override PartName="/ppt/media/image28.png" ContentType="image/png"/>
  <Override PartName="/ppt/media/image93.png" ContentType="image/png"/>
  <Override PartName="/ppt/media/image5.png" ContentType="image/png"/>
  <Override PartName="/ppt/media/image17.png" ContentType="image/png"/>
  <Override PartName="/ppt/media/image8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D3D6114-5457-4B37-835A-8D8C0FD8289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B5970F-C9B7-470C-9722-BF9EADEBB75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675BBA-C59E-4B9C-A07A-F8F2B13874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E549F2-E7EF-40B8-B8F9-6FC0FC9D0C0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FEEB5E-3C6F-44AC-BA30-E1D6CEAEC7F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478E28-A364-4700-ADD8-06B5D310EC6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49C17F-E632-4671-A1C4-3B68896857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EEA5C2-7D5C-4EF9-9CE8-E16F5619B7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EC551F-A05D-42FE-A6A3-F5D9E4A663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2B9A8B-737E-4BE2-8BC2-ECABB824E56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69D744-19D3-4A38-9B0F-54AA7CC2AE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B68195-2202-4EA7-8237-3A49ED1E7C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C98C77-6C9E-4384-8F24-DC4B83D9308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13E32A-48C8-494B-A72E-094F79A9D52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21DBBD-F46A-4611-A624-A61F2079A3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86829B-6686-496D-A93C-6A9FA792C3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4DAF84-38F2-4201-BB45-3BBACB471C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B67371-EFF9-4F31-BC87-C4BDE7E9EA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F42A7B-CB09-474F-AEA2-513AB0E6252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1AB5BF-DAB6-4E36-93DE-40C547C466E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1DD845-7D64-4922-983D-73B09E6AD78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7B6DCE-ECA0-4E54-9452-BD2116CFB8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97936-928E-44C3-A993-8A8CC7AC46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14954B-3B7E-43DB-B2DD-FA706D7675A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32068B-49E1-4D3D-A374-C91AF26094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F0707A-A722-481F-AD54-76E03EA0A8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72FD1B-ACDE-4B57-A2AD-AD7784A23A9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AE4BB1-E002-4687-8334-912FC03EF69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C8B53F-D212-4169-A3DD-6E8232DCE5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6D9CAA-EAA0-4D91-8C0C-B50C5F7BAE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499D60-DE2F-4607-8465-DDFA6A3BF9D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3693C6-2163-494A-907B-93D0B41B20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99F777-E7C0-4B81-A406-C600E9F290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8D0AAC-5CD3-4F52-93B9-1DEA6292E3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47CF74-89D0-486A-A0CB-C961071C56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0D7D2B-3231-422E-B747-9BBE562DBC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C6F882-7545-4F33-8D39-3FC17A6222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A55CF9-4109-4BF6-9DB6-B7E6006A97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17F13C-81D2-429D-A785-E64FA941F5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CDDE34-74AE-45A0-86FE-B048D3A3D3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8CE88F-FD9D-41BD-A24A-0059C7B96B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7AC5C6-ED45-4A6B-8FA2-2F883FAA53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9AD324-8956-4168-BAAC-D4D07C14D5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FB14ED-9AEB-4EF6-9FD0-0F207F371D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C06994-2E1F-4E89-BF33-9B9221D68F1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877720-9829-4AC0-97D9-E39B60D9E4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07C718-BE74-42B8-963E-946BFE5695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17625F-DDA1-47C5-9E04-7C25C6AC27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B35A60-C3A9-4394-9E97-3F49D698FB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296DA1-A574-4B24-B0C3-EC07609920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D74B94-9CA2-40F0-8A84-AAC70411B0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7C0FAD-6D9E-45C8-A62D-C8B6461BBF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920" cy="29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5040" cy="29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908613-A430-4ED8-BA84-4F97D06175D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27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5040" cy="29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920" cy="29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5040" cy="29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1EE1BD-5EDE-4DDF-A676-BCF5FEDEF36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5040" cy="29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jpe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3160" cy="56610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3640" cy="123300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720" cy="38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560" cy="42156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840" cy="23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760" cy="347976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816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8240" cy="338472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600" cy="341460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8160" cy="6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760" cy="345276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816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760" cy="347976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816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8240" cy="338472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600" cy="341460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8160" cy="6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3160" cy="5661000"/>
          </a:xfrm>
          <a:prstGeom prst="rect">
            <a:avLst/>
          </a:prstGeom>
          <a:ln w="0">
            <a:noFill/>
          </a:ln>
        </p:spPr>
      </p:pic>
      <p:sp>
        <p:nvSpPr>
          <p:cNvPr id="355" name="Google Shape;898;g89d9307d70_13_164"/>
          <p:cNvSpPr/>
          <p:nvPr/>
        </p:nvSpPr>
        <p:spPr>
          <a:xfrm>
            <a:off x="1785240" y="1758600"/>
            <a:ext cx="6502320" cy="10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5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400" cy="693720"/>
          </a:xfrm>
          <a:prstGeom prst="rect">
            <a:avLst/>
          </a:prstGeom>
          <a:ln w="0">
            <a:noFill/>
          </a:ln>
        </p:spPr>
      </p:pic>
      <p:sp>
        <p:nvSpPr>
          <p:cNvPr id="357" name="Прямоугольник 5"/>
          <p:cNvSpPr/>
          <p:nvPr/>
        </p:nvSpPr>
        <p:spPr>
          <a:xfrm>
            <a:off x="3482280" y="5056920"/>
            <a:ext cx="4401720" cy="38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8" name="Изображение 40"/>
          <p:cNvSpPr/>
          <p:nvPr/>
        </p:nvSpPr>
        <p:spPr>
          <a:xfrm>
            <a:off x="8656200" y="3567600"/>
            <a:ext cx="371160" cy="3711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920" cy="165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8240" cy="338472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600" cy="341460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8160" cy="6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760" cy="345276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2024-08-23T16:28:43Z</dcterms:modified>
  <cp:revision>107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