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6.png" ContentType="image/png"/>
  <Override PartName="/ppt/media/image45.png" ContentType="image/png"/>
  <Override PartName="/ppt/media/image44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40.png" ContentType="image/png"/>
  <Override PartName="/ppt/media/image31.png" ContentType="image/png"/>
  <Override PartName="/ppt/media/image30.png" ContentType="image/png"/>
  <Override PartName="/ppt/media/image39.png" ContentType="image/png"/>
  <Override PartName="/ppt/media/image9.png" ContentType="image/png"/>
  <Override PartName="/ppt/media/image86.png" ContentType="image/png"/>
  <Override PartName="/ppt/media/image122.jpeg" ContentType="image/jpeg"/>
  <Override PartName="/ppt/media/image13.png" ContentType="image/png"/>
  <Override PartName="/ppt/media/image38.png" ContentType="image/png"/>
  <Override PartName="/ppt/media/image8.png" ContentType="image/png"/>
  <Override PartName="/ppt/media/image85.png" ContentType="image/png"/>
  <Override PartName="/ppt/media/image49.png" ContentType="image/png"/>
  <Override PartName="/ppt/media/image100.png" ContentType="image/png"/>
  <Override PartName="/ppt/media/image12.png" ContentType="image/png"/>
  <Override PartName="/ppt/media/image109.png" ContentType="image/png"/>
  <Override PartName="/ppt/media/image37.png" ContentType="image/png"/>
  <Override PartName="/ppt/media/image7.png" ContentType="image/png"/>
  <Override PartName="/ppt/media/image19.png" ContentType="image/png"/>
  <Override PartName="/ppt/media/image84.png" ContentType="image/png"/>
  <Override PartName="/ppt/media/image48.png" ContentType="image/png"/>
  <Override PartName="/ppt/media/image11.png" ContentType="image/png"/>
  <Override PartName="/ppt/media/image108.png" ContentType="image/png"/>
  <Override PartName="/ppt/media/image36.png" ContentType="image/png"/>
  <Override PartName="/ppt/media/image6.png" ContentType="image/png"/>
  <Override PartName="/ppt/media/image18.png" ContentType="image/png"/>
  <Override PartName="/ppt/media/image83.png" ContentType="image/png"/>
  <Override PartName="/ppt/media/image29.png" ContentType="image/png"/>
  <Override PartName="/ppt/media/image94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81.png" ContentType="image/png"/>
  <Override PartName="/ppt/media/image27.png" ContentType="image/png"/>
  <Override PartName="/ppt/media/image92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80.png" ContentType="image/png"/>
  <Override PartName="/ppt/media/image26.png" ContentType="image/png"/>
  <Override PartName="/ppt/media/image91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25.png" ContentType="image/png"/>
  <Override PartName="/ppt/media/image90.png" ContentType="image/png"/>
  <Override PartName="/ppt/media/image47.png" ContentType="image/png"/>
  <Override PartName="/ppt/media/image1.jpeg" ContentType="image/jpeg"/>
  <Override PartName="/ppt/media/image21.png" ContentType="image/png"/>
  <Override PartName="/ppt/media/image118.png" ContentType="image/png"/>
  <Override PartName="/ppt/media/image10.png" ContentType="image/png"/>
  <Override PartName="/ppt/media/image107.png" ContentType="image/png"/>
  <Override PartName="/ppt/media/image35.png" ContentType="image/png"/>
  <Override PartName="/ppt/media/image75.png" ContentType="image/png"/>
  <Override PartName="/ppt/media/image76.png" ContentType="image/png"/>
  <Override PartName="/ppt/media/image77.png" ContentType="image/png"/>
  <Override PartName="/ppt/media/image78.png" ContentType="image/png"/>
  <Override PartName="/ppt/media/image87.png" ContentType="image/png"/>
  <Override PartName="/ppt/media/image88.png" ContentType="image/png"/>
  <Override PartName="/ppt/media/image97.png" ContentType="image/png"/>
  <Override PartName="/ppt/media/image104.png" ContentType="image/png"/>
  <Override PartName="/ppt/media/image60.png" ContentType="image/png"/>
  <Override PartName="/ppt/media/image98.png" ContentType="image/png"/>
  <Override PartName="/ppt/media/image105.png" ContentType="image/png"/>
  <Override PartName="/ppt/media/image61.png" ContentType="image/png"/>
  <Override PartName="/ppt/media/image79.png" ContentType="image/png"/>
  <Override PartName="/ppt/media/image101.png" ContentType="image/png"/>
  <Override PartName="/ppt/media/image102.png" ContentType="image/png"/>
  <Override PartName="/ppt/media/image95.png" ContentType="image/png"/>
  <Override PartName="/ppt/media/image103.png" ContentType="image/png"/>
  <Override PartName="/ppt/media/image96.png" ContentType="image/png"/>
  <Override PartName="/ppt/media/image125.png" ContentType="image/png"/>
  <Override PartName="/ppt/media/image113.png" ContentType="image/png"/>
  <Override PartName="/ppt/media/image124.png" ContentType="image/png"/>
  <Override PartName="/ppt/media/image112.png" ContentType="image/png"/>
  <Override PartName="/ppt/media/image123.png" ContentType="image/png"/>
  <Override PartName="/ppt/media/image89.png" ContentType="image/png"/>
  <Override PartName="/ppt/media/image111.png" ContentType="image/png"/>
  <Override PartName="/ppt/media/image99.png" ContentType="image/png"/>
  <Override PartName="/ppt/media/image106.png" ContentType="image/png"/>
  <Override PartName="/ppt/media/image62.png" ContentType="image/png"/>
  <Override PartName="/ppt/media/image121.png" ContentType="image/png"/>
  <Override PartName="/ppt/media/image116.png" ContentType="image/png"/>
  <Override PartName="/ppt/media/image72.png" ContentType="image/png"/>
  <Override PartName="/ppt/media/image115.png" ContentType="image/png"/>
  <Override PartName="/ppt/media/image71.png" ContentType="image/png"/>
  <Override PartName="/ppt/media/image114.png" ContentType="image/png"/>
  <Override PartName="/ppt/media/image70.png" ContentType="image/png"/>
  <Override PartName="/ppt/media/image74.png" ContentType="image/png"/>
  <Override PartName="/ppt/media/image73.png" ContentType="image/png"/>
  <Override PartName="/ppt/media/image120.png" ContentType="image/png"/>
  <Override PartName="/ppt/media/image69.png" ContentType="image/png"/>
  <Override PartName="/ppt/media/image68.png" ContentType="image/png"/>
  <Override PartName="/ppt/media/image67.png" ContentType="image/png"/>
  <Override PartName="/ppt/media/image66.png" ContentType="image/png"/>
  <Override PartName="/ppt/media/image65.png" ContentType="image/png"/>
  <Override PartName="/ppt/media/image64.png" ContentType="image/png"/>
  <Override PartName="/ppt/media/image63.png" ContentType="image/png"/>
  <Override PartName="/ppt/media/image24.png" ContentType="image/png"/>
  <Override PartName="/ppt/media/image23.png" ContentType="image/png"/>
  <Override PartName="/ppt/media/image119.png" ContentType="image/png"/>
  <Override PartName="/ppt/media/image22.png" ContentType="image/png"/>
  <Override PartName="/ppt/media/image110.png" ContentType="image/png"/>
  <Override PartName="/ppt/media/image59.png" ContentType="image/png"/>
  <Override PartName="/ppt/media/image58.png" ContentType="image/png"/>
  <Override PartName="/ppt/media/image117.png" ContentType="image/png"/>
  <Override PartName="/ppt/media/image20.png" ContentType="image/png"/>
  <Override PartName="/ppt/media/image57.png" ContentType="image/png"/>
  <Override PartName="/ppt/media/image28.png" ContentType="image/png"/>
  <Override PartName="/ppt/media/image93.png" ContentType="image/png"/>
  <Override PartName="/ppt/media/image5.png" ContentType="image/png"/>
  <Override PartName="/ppt/media/image17.png" ContentType="image/png"/>
  <Override PartName="/ppt/media/image82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7.xml" ContentType="application/vnd.openxmlformats-officedocument.presentationml.slide+xml"/>
  <Override PartName="/ppt/slides/slide29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</p:sldIdLst>
  <p:sldSz cx="10080625" cy="567055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7CB1050-1E6F-4820-8A23-28B432DFF72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5773AF-F9BB-4A01-B77C-CA0C315F1D0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4B35A30-1C44-4149-8758-69E15658333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C2EFAA-5366-40EA-B088-C365B6A72F6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E3E6AB-8DE1-4122-AE0D-4A983A0CD7B0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DB8D0D-8B1A-42AD-BFFA-B528B809A65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2B827FD-434D-4F45-B2BB-3D60C3D7009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19B3C7-E5F5-452A-AFD8-539CCC6F4CB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2AAA7C-A375-48A3-BFFA-C7E36DEC404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79FBE0-62CC-4B64-BA80-E179CB1DCC8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4DF2300-DF74-4DC5-92D3-4BC1BF7F525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6BC19BA-D258-4920-8A06-A9478827408E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64E165-455D-4E0F-BEA7-EB031A6273F7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62D0F9-3D82-47D7-9A79-D9A720926CE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5C9CB2-02FF-4C77-8AF3-45B43F8570C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F3FE5B3-AAFB-4D9B-817F-1A0BA75C0E6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23AF01-91B5-4F57-B85E-5FA3C0B77284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6F1E80-3B26-44D1-ADF9-EA285CD5FCEF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E9D2EE-B358-4503-9362-E6ED629001D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4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862E9B-9AC6-4E59-8814-7F160CD40D5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4A6580-EC2D-427A-A379-758F2E551CA5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ABCB44-615B-4EDF-95B4-6078A53CBB13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B36EA5-4DB4-4589-83BA-A71D121BFCDA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CA1074C-C9A6-49C0-9A4C-D03FB12F6C0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8A9EBF-40A7-436D-85C3-562453819B8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0B741E-0D3D-4860-9347-130524B52C1C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E8C27F-BE9A-432B-AEC2-E198443E9D5B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7ED3ACB-F025-40BE-B9F7-BFEB446C7A81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9040" cy="34221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560" cy="410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Также такие пиктограммы могут быть использованы, как тематический паттерн, при создании текстового слайда. </a:t>
            </a:r>
            <a:r>
              <a:rPr b="0" i="1" lang="ru-RU" sz="2000" spc="-1" strike="noStrike">
                <a:latin typeface="Arial"/>
              </a:rPr>
              <a:t>(</a:t>
            </a:r>
            <a:r>
              <a:rPr b="1" i="1" lang="ru-RU" sz="2000" spc="-1" strike="noStrike">
                <a:latin typeface="Arial"/>
              </a:rPr>
              <a:t>пока не уверен нужен ли этот слайд</a:t>
            </a:r>
            <a:r>
              <a:rPr b="0" i="1" lang="ru-RU" sz="2000" spc="-1" strike="noStrike">
                <a:latin typeface="Arial"/>
              </a:rPr>
              <a:t>)</a:t>
            </a: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000" spc="-1" strike="noStrike">
                <a:latin typeface="Arial"/>
              </a:rPr>
              <a:t>След слайд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960" cy="4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F8F3DDF-B065-447F-8EB1-DD39D962B5F9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714D1E-DD2B-4E56-8E42-53E14033D5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FDA7286-DD7F-4970-AC57-3338A264E13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F407C-FD13-43C9-808E-921873D9164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58EF5E-3F83-40CF-B07D-52E3799966B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013D7D-47AC-4F26-AC94-B9A3F502AE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1A1869-09E1-40F3-90D0-1E1FDDD5C4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7B2987-A9B0-4BF7-9F6D-0DA2AF7008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0115EA-5B67-432D-9B61-84AB4D9C620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D59EC7C-A9F2-48D1-8827-BE81AF3047D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0BE1EF-F5C0-4A3F-AE3F-C2CF6CAC588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1C68AE-14C5-4D02-8BCA-9F76AD00F4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FA7AF9-132E-47BC-B099-F9C84573B45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4E186-F8A6-454E-A0C1-13C26DA3688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FB04AF-6BCB-4252-A7D4-28E9743147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E9A5AD-71B8-4992-850A-6C85019F7A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B0F493-B898-481D-92A2-AA500F9D5D2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31248D-3B71-4770-B0E4-FA7D9059752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B7FA6F-5662-4910-833D-5FA9DDCC6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EC5144-607F-4B14-BD5E-EB4E7A5E5B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FF8BD6-5F01-4B7C-82F5-C3CCD33E78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667EE5-CBB2-4C7D-9616-25F841C4639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77D0416-FB46-4A9A-A0E9-F593AA0C06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01A68F-08CD-441D-83C9-E65E4D66F7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B179A2-3207-4FC1-A6B6-638FE87DEB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98C7CC-0000-487C-BADC-26B5606FBC5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3760" y="5254560"/>
            <a:ext cx="318456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376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D4997E-565B-475B-9F80-09D21D49A6C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254560"/>
            <a:ext cx="2344680" cy="294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1.png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5.png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0.png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74.png"/><Relationship Id="rId2" Type="http://schemas.openxmlformats.org/officeDocument/2006/relationships/image" Target="../media/image75.png"/><Relationship Id="rId3" Type="http://schemas.openxmlformats.org/officeDocument/2006/relationships/image" Target="../media/image76.png"/><Relationship Id="rId4" Type="http://schemas.openxmlformats.org/officeDocument/2006/relationships/image" Target="../media/image7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78.png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3.png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7.png"/><Relationship Id="rId2" Type="http://schemas.openxmlformats.org/officeDocument/2006/relationships/image" Target="../media/image88.png"/><Relationship Id="rId3" Type="http://schemas.openxmlformats.org/officeDocument/2006/relationships/image" Target="../media/image89.png"/><Relationship Id="rId4" Type="http://schemas.openxmlformats.org/officeDocument/2006/relationships/image" Target="../media/image90.png"/><Relationship Id="rId5" Type="http://schemas.openxmlformats.org/officeDocument/2006/relationships/image" Target="../media/image91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2.png"/><Relationship Id="rId2" Type="http://schemas.openxmlformats.org/officeDocument/2006/relationships/image" Target="../media/image93.png"/><Relationship Id="rId3" Type="http://schemas.openxmlformats.org/officeDocument/2006/relationships/image" Target="../media/image94.png"/><Relationship Id="rId4" Type="http://schemas.openxmlformats.org/officeDocument/2006/relationships/image" Target="../media/image9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6.png"/><Relationship Id="rId2" Type="http://schemas.openxmlformats.org/officeDocument/2006/relationships/image" Target="../media/image97.png"/><Relationship Id="rId3" Type="http://schemas.openxmlformats.org/officeDocument/2006/relationships/image" Target="../media/image98.png"/><Relationship Id="rId4" Type="http://schemas.openxmlformats.org/officeDocument/2006/relationships/image" Target="../media/image99.png"/><Relationship Id="rId5" Type="http://schemas.openxmlformats.org/officeDocument/2006/relationships/image" Target="../media/image100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1.png"/><Relationship Id="rId2" Type="http://schemas.openxmlformats.org/officeDocument/2006/relationships/image" Target="../media/image102.png"/><Relationship Id="rId3" Type="http://schemas.openxmlformats.org/officeDocument/2006/relationships/image" Target="../media/image103.png"/><Relationship Id="rId4" Type="http://schemas.openxmlformats.org/officeDocument/2006/relationships/image" Target="../media/image104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5.png"/><Relationship Id="rId2" Type="http://schemas.openxmlformats.org/officeDocument/2006/relationships/image" Target="../media/image106.png"/><Relationship Id="rId3" Type="http://schemas.openxmlformats.org/officeDocument/2006/relationships/image" Target="../media/image107.png"/><Relationship Id="rId4" Type="http://schemas.openxmlformats.org/officeDocument/2006/relationships/image" Target="../media/image10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9.png"/><Relationship Id="rId2" Type="http://schemas.openxmlformats.org/officeDocument/2006/relationships/image" Target="../media/image110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14.png"/><Relationship Id="rId2" Type="http://schemas.openxmlformats.org/officeDocument/2006/relationships/image" Target="../media/image115.png"/><Relationship Id="rId3" Type="http://schemas.openxmlformats.org/officeDocument/2006/relationships/image" Target="../media/image116.png"/><Relationship Id="rId4" Type="http://schemas.openxmlformats.org/officeDocument/2006/relationships/image" Target="../media/image117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8.png"/><Relationship Id="rId2" Type="http://schemas.openxmlformats.org/officeDocument/2006/relationships/image" Target="../media/image119.png"/><Relationship Id="rId3" Type="http://schemas.openxmlformats.org/officeDocument/2006/relationships/image" Target="../media/image120.png"/><Relationship Id="rId4" Type="http://schemas.openxmlformats.org/officeDocument/2006/relationships/image" Target="../media/image121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22.jpeg"/><Relationship Id="rId2" Type="http://schemas.openxmlformats.org/officeDocument/2006/relationships/image" Target="../media/image123.png"/><Relationship Id="rId3" Type="http://schemas.openxmlformats.org/officeDocument/2006/relationships/image" Target="../media/image124.png"/><Relationship Id="rId4" Type="http://schemas.openxmlformats.org/officeDocument/2006/relationships/image" Target="../media/image125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slideLayout" Target="../slideLayouts/slideLayout13.xml"/><Relationship Id="rId7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89" name="Прямая соединительная линия 6"/>
          <p:cNvSpPr/>
          <p:nvPr/>
        </p:nvSpPr>
        <p:spPr>
          <a:xfrm flipH="1">
            <a:off x="2579040" y="2268360"/>
            <a:ext cx="4921200" cy="360"/>
          </a:xfrm>
          <a:prstGeom prst="line">
            <a:avLst/>
          </a:prstGeom>
          <a:ln w="12700">
            <a:solidFill>
              <a:srgbClr val="ffff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0" name="Рисунок 2" descr=""/>
          <p:cNvPicPr/>
          <p:nvPr/>
        </p:nvPicPr>
        <p:blipFill>
          <a:blip r:embed="rId2"/>
          <a:stretch/>
        </p:blipFill>
        <p:spPr>
          <a:xfrm>
            <a:off x="3524760" y="532800"/>
            <a:ext cx="3023280" cy="1232640"/>
          </a:xfrm>
          <a:prstGeom prst="rect">
            <a:avLst/>
          </a:prstGeom>
          <a:ln w="0">
            <a:noFill/>
          </a:ln>
        </p:spPr>
      </p:pic>
      <p:sp>
        <p:nvSpPr>
          <p:cNvPr id="91" name="Прямоугольник 5"/>
          <p:cNvSpPr/>
          <p:nvPr/>
        </p:nvSpPr>
        <p:spPr>
          <a:xfrm>
            <a:off x="551880" y="50245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92" name="Рисунок 13" descr=""/>
          <p:cNvPicPr/>
          <p:nvPr/>
        </p:nvPicPr>
        <p:blipFill>
          <a:blip r:embed="rId3"/>
          <a:stretch/>
        </p:blipFill>
        <p:spPr>
          <a:xfrm>
            <a:off x="3437280" y="5025600"/>
            <a:ext cx="421200" cy="421200"/>
          </a:xfrm>
          <a:prstGeom prst="rect">
            <a:avLst/>
          </a:prstGeom>
          <a:ln w="0">
            <a:noFill/>
          </a:ln>
        </p:spPr>
      </p:pic>
      <p:sp>
        <p:nvSpPr>
          <p:cNvPr id="93" name="Прямоугольник 10"/>
          <p:cNvSpPr/>
          <p:nvPr/>
        </p:nvSpPr>
        <p:spPr>
          <a:xfrm>
            <a:off x="1586160" y="2459880"/>
            <a:ext cx="6900480" cy="23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ffffff"/>
                </a:solidFill>
                <a:latin typeface="PT Sans"/>
                <a:ea typeface="DejaVu Sans"/>
              </a:rPr>
              <a:t>TITLE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7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7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7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7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8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8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83" name="Прямоугольник со скругленными углами 3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Рисунок 2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18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8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8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8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9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9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1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95" name="TextBox 2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96" name="Прямоугольник 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97" name="Picture 1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98" name="Picture 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99" name="TextBox 3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0" name="TextBox 4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1" name="Picture 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02" name="Рисунок 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03" name="Прямоугольник со скругленными углами 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Прямоугольник 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05" name="Picture 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06" name="Picture 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5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08" name="TextBox 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09" name="Picture 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10" name="Рисунок 3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4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212" name="TextBox 1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3" name="TextBox 1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TextBox 1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15" name="TextBox 1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16" name="Прямоугольник 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17" name="Picture 1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18" name="Picture 1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19" name="TextBox 1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20" name="TextBox 1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21" name="Picture 1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22" name="Рисунок 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23" name="Прямоугольник со скругленными углами 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25" name="TextBox 2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26" name="Прямоугольник 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27" name="Picture 1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1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2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0" name="TextBox 2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31" name="Picture 1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32" name="Рисунок 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33" name="Прямоугольник со скругленными углами 4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Рисунок 7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235" name="Прямоугольник 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36" name="Picture 1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37" name="Picture 1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38" name="TextBox 2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39" name="TextBox 2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40" name="Picture 1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41" name="Рисунок 9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42" name="TextBox 2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3" name="TextBox 2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Box 2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45" name="TextBox 2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46" name="Прямоугольник 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47" name="Picture 1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48" name="Picture 2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49" name="TextBox 3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50" name="TextBox 3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51" name="Picture 2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52" name="Рисунок 10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53" name="Прямоугольник со скругленными углами 5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Box 3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55" name="TextBox 3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56" name="Прямоугольник 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57" name="Picture 2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58" name="Picture 2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59" name="TextBox 3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0" name="TextBox 3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1" name="Picture 2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62" name="Рисунок 1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63" name="Прямоугольник со скругленными углами 6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Прямоугольник 11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65" name="Picture 25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66" name="Picture 2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67" name="TextBox 36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68" name="TextBox 37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69" name="Picture 27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70" name="Рисунок 16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271" name="Рисунок 17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272" name="TextBox 3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3" name="TextBox 3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5" name="TextBox 15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9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9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0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Box 4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75" name="TextBox 4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76" name="Прямоугольник 12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77" name="Picture 28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78" name="Picture 29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79" name="TextBox 4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0" name="TextBox 4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81" name="Picture 30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82" name="Рисунок 1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83" name="Прямоугольник со скругленными углами 7"/>
          <p:cNvSpPr/>
          <p:nvPr/>
        </p:nvSpPr>
        <p:spPr>
          <a:xfrm>
            <a:off x="5916960" y="1642680"/>
            <a:ext cx="3642480" cy="26143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Рисунок 19" descr=""/>
          <p:cNvPicPr/>
          <p:nvPr/>
        </p:nvPicPr>
        <p:blipFill>
          <a:blip r:embed="rId1"/>
          <a:stretch/>
        </p:blipFill>
        <p:spPr>
          <a:xfrm>
            <a:off x="6212160" y="1405800"/>
            <a:ext cx="3479400" cy="3479400"/>
          </a:xfrm>
          <a:prstGeom prst="rect">
            <a:avLst/>
          </a:prstGeom>
          <a:ln w="0">
            <a:noFill/>
          </a:ln>
        </p:spPr>
      </p:pic>
      <p:sp>
        <p:nvSpPr>
          <p:cNvPr id="285" name="Прямоугольник 1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86" name="Picture 31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87" name="Picture 32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88" name="TextBox 4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289" name="TextBox 4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290" name="Picture 33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291" name="Рисунок 20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292" name="TextBox 4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3" name="TextBox 4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TextBox 4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295" name="TextBox 49"/>
          <p:cNvSpPr/>
          <p:nvPr/>
        </p:nvSpPr>
        <p:spPr>
          <a:xfrm>
            <a:off x="1150200" y="105480"/>
            <a:ext cx="8407800" cy="74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96" name="Прямоугольник 14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297" name="Picture 3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298" name="Picture 35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299" name="TextBox 5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0" name="TextBox 5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1" name="Picture 36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02" name="Рисунок 2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03" name="Прямоугольник со скругленными углами 8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Прямоугольник 15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05" name="Picture 37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06" name="Picture 38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07" name="TextBox 5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08" name="TextBox 5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09" name="Picture 39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10" name="Рисунок 22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311" name="Рисунок 2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312" name="TextBox 54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3" name="TextBox 5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Box 5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15" name="TextBox 57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16" name="Прямоугольник 16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17" name="Picture 40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18" name="Picture 41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19" name="TextBox 5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20" name="TextBox 5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21" name="Picture 42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22" name="Рисунок 24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23" name="Прямоугольник со скругленными углами 9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Box 60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25" name="TextBox 61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26" name="Прямоугольник 17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27" name="Picture 43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28" name="Picture 44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29" name="TextBox 62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0" name="TextBox 63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31" name="Picture 45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32" name="Рисунок 25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33" name="Прямоугольник со скругленными углами 10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Рисунок 26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335" name="Прямоугольник 18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36" name="Picture 46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47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6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39" name="TextBox 6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40" name="Picture 48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41" name="Рисунок 27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42" name="TextBox 6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3" name="TextBox 67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extBox 68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45" name="TextBox 69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46" name="Прямоугольник 19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47" name="Picture 49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48" name="Picture 50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49" name="TextBox 70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50" name="TextBox 71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51" name="Picture 51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52" name="Рисунок 28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53" name="Прямоугольник со скругленными углами 11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72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355" name="TextBox 7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56" name="Прямоугольник 20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357" name="Picture 52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358" name="Picture 53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359" name="TextBox 74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360" name="TextBox 75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361" name="Picture 5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362" name="Рисунок 29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363" name="Прямоугольник со скругленными углами 12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Picture 2" descr="C:\Users\MSShafigullin\Desktop\Проекты\Брендбук\Гайдлайн\Презентация\презентация шаблон КФУ-01.jpg"/>
          <p:cNvPicPr/>
          <p:nvPr/>
        </p:nvPicPr>
        <p:blipFill>
          <a:blip r:embed="rId1"/>
          <a:srcRect l="0" t="0" r="0" b="20474"/>
          <a:stretch/>
        </p:blipFill>
        <p:spPr>
          <a:xfrm>
            <a:off x="0" y="1800"/>
            <a:ext cx="10072800" cy="5660640"/>
          </a:xfrm>
          <a:prstGeom prst="rect">
            <a:avLst/>
          </a:prstGeom>
          <a:ln w="0">
            <a:noFill/>
          </a:ln>
        </p:spPr>
      </p:pic>
      <p:sp>
        <p:nvSpPr>
          <p:cNvPr id="365" name="Google Shape;898;g89d9307d70_13_164"/>
          <p:cNvSpPr/>
          <p:nvPr/>
        </p:nvSpPr>
        <p:spPr>
          <a:xfrm>
            <a:off x="1785240" y="1758600"/>
            <a:ext cx="6501960" cy="108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600" spc="-1" strike="noStrike">
                <a:solidFill>
                  <a:srgbClr val="ffffff"/>
                </a:solidFill>
                <a:latin typeface="PT Sans"/>
                <a:ea typeface="Arial"/>
              </a:rPr>
              <a:t>TITLE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366" name="Рисунок 8" descr=""/>
          <p:cNvPicPr/>
          <p:nvPr/>
        </p:nvPicPr>
        <p:blipFill>
          <a:blip r:embed="rId2"/>
          <a:stretch/>
        </p:blipFill>
        <p:spPr>
          <a:xfrm>
            <a:off x="393120" y="722880"/>
            <a:ext cx="1706040" cy="693360"/>
          </a:xfrm>
          <a:prstGeom prst="rect">
            <a:avLst/>
          </a:prstGeom>
          <a:ln w="0">
            <a:noFill/>
          </a:ln>
        </p:spPr>
      </p:pic>
      <p:sp>
        <p:nvSpPr>
          <p:cNvPr id="367" name="Прямоугольник 5"/>
          <p:cNvSpPr/>
          <p:nvPr/>
        </p:nvSpPr>
        <p:spPr>
          <a:xfrm>
            <a:off x="3482280" y="5056920"/>
            <a:ext cx="4401360" cy="38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8" name="Изображение 40"/>
          <p:cNvSpPr/>
          <p:nvPr/>
        </p:nvSpPr>
        <p:spPr>
          <a:xfrm>
            <a:off x="8656200" y="3567600"/>
            <a:ext cx="370800" cy="37080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69" name="Рисунок 11" descr=""/>
          <p:cNvPicPr/>
          <p:nvPr/>
        </p:nvPicPr>
        <p:blipFill>
          <a:blip r:embed="rId4"/>
          <a:srcRect l="0" t="30398" r="0" b="28998"/>
          <a:stretch/>
        </p:blipFill>
        <p:spPr>
          <a:xfrm>
            <a:off x="7897680" y="3866760"/>
            <a:ext cx="1888560" cy="165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0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0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0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0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0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1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11" name="Рисунок 13" descr=""/>
          <p:cNvPicPr/>
          <p:nvPr/>
        </p:nvPicPr>
        <p:blipFill>
          <a:blip r:embed="rId5"/>
          <a:stretch/>
        </p:blipFill>
        <p:spPr>
          <a:xfrm>
            <a:off x="6309720" y="1352160"/>
            <a:ext cx="3377880" cy="3384360"/>
          </a:xfrm>
          <a:prstGeom prst="rect">
            <a:avLst/>
          </a:prstGeom>
          <a:ln w="0">
            <a:noFill/>
          </a:ln>
        </p:spPr>
      </p:pic>
      <p:sp>
        <p:nvSpPr>
          <p:cNvPr id="11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431"/>
              </a:spcAft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TextBox 14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1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1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1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2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2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2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2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2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2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2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2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3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3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3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Рисунок 12" descr=""/>
          <p:cNvPicPr/>
          <p:nvPr/>
        </p:nvPicPr>
        <p:blipFill>
          <a:blip r:embed="rId1"/>
          <a:stretch/>
        </p:blipFill>
        <p:spPr>
          <a:xfrm>
            <a:off x="6279840" y="1453320"/>
            <a:ext cx="3414240" cy="3414240"/>
          </a:xfrm>
          <a:prstGeom prst="rect">
            <a:avLst/>
          </a:prstGeom>
          <a:ln w="0">
            <a:noFill/>
          </a:ln>
        </p:spPr>
      </p:pic>
      <p:sp>
        <p:nvSpPr>
          <p:cNvPr id="135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36" name="Picture 4" descr="C:\Users\MSShafigullin\Desktop\Проекты\Презентация по ДК\qs.jpg"/>
          <p:cNvPicPr/>
          <p:nvPr/>
        </p:nvPicPr>
        <p:blipFill>
          <a:blip r:embed="rId2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6" descr="C:\Users\MSShafigullin\Desktop\2020\Презентация КФУ\THE.png"/>
          <p:cNvPicPr/>
          <p:nvPr/>
        </p:nvPicPr>
        <p:blipFill>
          <a:blip r:embed="rId3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38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39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40" name="Picture 4" descr="C:\Users\MSShafigullin\Desktop\2020\5+\5+ (white).png"/>
          <p:cNvPicPr/>
          <p:nvPr/>
        </p:nvPicPr>
        <p:blipFill>
          <a:blip r:embed="rId4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41" name="Рисунок 11" descr=""/>
          <p:cNvPicPr/>
          <p:nvPr/>
        </p:nvPicPr>
        <p:blipFill>
          <a:blip r:embed="rId5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4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3" name="TextBox 16"/>
          <p:cNvSpPr/>
          <p:nvPr/>
        </p:nvSpPr>
        <p:spPr>
          <a:xfrm>
            <a:off x="1150200" y="105480"/>
            <a:ext cx="8407800" cy="64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4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4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4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5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5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5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55" name="TextBox 15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56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57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58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59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0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1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62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sp>
        <p:nvSpPr>
          <p:cNvPr id="163" name="Прямоугольник со скругленными углами 3"/>
          <p:cNvSpPr/>
          <p:nvPr/>
        </p:nvSpPr>
        <p:spPr>
          <a:xfrm>
            <a:off x="5916960" y="1642680"/>
            <a:ext cx="3642120" cy="26139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Прямоугольник 3"/>
          <p:cNvSpPr/>
          <p:nvPr/>
        </p:nvSpPr>
        <p:spPr>
          <a:xfrm>
            <a:off x="0" y="0"/>
            <a:ext cx="905040" cy="5662800"/>
          </a:xfrm>
          <a:prstGeom prst="rect">
            <a:avLst/>
          </a:prstGeom>
          <a:gradFill rotWithShape="0">
            <a:gsLst>
              <a:gs pos="0">
                <a:srgbClr val="00315e"/>
              </a:gs>
              <a:gs pos="100000">
                <a:srgbClr val="004686"/>
              </a:gs>
            </a:gsLst>
            <a:lin ang="5400000"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165" name="Picture 4" descr="C:\Users\MSShafigullin\Desktop\Проекты\Презентация по ДК\qs.jpg"/>
          <p:cNvPicPr/>
          <p:nvPr/>
        </p:nvPicPr>
        <p:blipFill>
          <a:blip r:embed="rId1"/>
          <a:stretch/>
        </p:blipFill>
        <p:spPr>
          <a:xfrm>
            <a:off x="261360" y="4875120"/>
            <a:ext cx="382320" cy="382320"/>
          </a:xfrm>
          <a:prstGeom prst="rect">
            <a:avLst/>
          </a:prstGeom>
          <a:ln w="0">
            <a:noFill/>
          </a:ln>
        </p:spPr>
      </p:pic>
      <p:pic>
        <p:nvPicPr>
          <p:cNvPr id="166" name="Picture 6" descr="C:\Users\MSShafigullin\Desktop\2020\Презентация КФУ\THE.png"/>
          <p:cNvPicPr/>
          <p:nvPr/>
        </p:nvPicPr>
        <p:blipFill>
          <a:blip r:embed="rId2"/>
          <a:stretch/>
        </p:blipFill>
        <p:spPr>
          <a:xfrm>
            <a:off x="316800" y="4236840"/>
            <a:ext cx="270360" cy="27036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92160" y="521208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322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5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92160" y="4501440"/>
            <a:ext cx="71964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8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01-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10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00</a:t>
            </a:r>
            <a:endParaRPr b="0" lang="en-US" sz="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4</a:t>
            </a:r>
            <a:r>
              <a:rPr b="0" lang="en-US" sz="800" spc="-1" strike="noStrike">
                <a:solidFill>
                  <a:srgbClr val="ffffff"/>
                </a:solidFill>
                <a:latin typeface="PT Sans"/>
                <a:ea typeface="DejaVu Sans"/>
              </a:rPr>
              <a:t>-1</a:t>
            </a:r>
            <a:r>
              <a:rPr b="0" lang="ru-RU" sz="800" spc="-1" strike="noStrike">
                <a:solidFill>
                  <a:srgbClr val="ffffff"/>
                </a:solidFill>
                <a:latin typeface="PT Sans"/>
                <a:ea typeface="DejaVu Sans"/>
              </a:rPr>
              <a:t>6</a:t>
            </a:r>
            <a:endParaRPr b="0" lang="en-US" sz="800" spc="-1" strike="noStrike">
              <a:latin typeface="Arial"/>
            </a:endParaRPr>
          </a:p>
        </p:txBody>
      </p:sp>
      <p:pic>
        <p:nvPicPr>
          <p:cNvPr id="169" name="Picture 4" descr="C:\Users\MSShafigullin\Desktop\2020\5+\5+ (white).png"/>
          <p:cNvPicPr/>
          <p:nvPr/>
        </p:nvPicPr>
        <p:blipFill>
          <a:blip r:embed="rId3"/>
          <a:stretch/>
        </p:blipFill>
        <p:spPr>
          <a:xfrm>
            <a:off x="167040" y="3787200"/>
            <a:ext cx="571320" cy="255960"/>
          </a:xfrm>
          <a:prstGeom prst="rect">
            <a:avLst/>
          </a:prstGeom>
          <a:ln w="0">
            <a:noFill/>
          </a:ln>
        </p:spPr>
      </p:pic>
      <p:pic>
        <p:nvPicPr>
          <p:cNvPr id="170" name="Рисунок 11" descr=""/>
          <p:cNvPicPr/>
          <p:nvPr/>
        </p:nvPicPr>
        <p:blipFill>
          <a:blip r:embed="rId4"/>
          <a:stretch/>
        </p:blipFill>
        <p:spPr>
          <a:xfrm>
            <a:off x="167040" y="96120"/>
            <a:ext cx="571320" cy="1250640"/>
          </a:xfrm>
          <a:prstGeom prst="rect">
            <a:avLst/>
          </a:prstGeom>
          <a:ln w="0">
            <a:noFill/>
          </a:ln>
        </p:spPr>
      </p:pic>
      <p:pic>
        <p:nvPicPr>
          <p:cNvPr id="171" name="Рисунок 14" descr=""/>
          <p:cNvPicPr/>
          <p:nvPr/>
        </p:nvPicPr>
        <p:blipFill>
          <a:blip r:embed="rId5"/>
          <a:stretch/>
        </p:blipFill>
        <p:spPr>
          <a:xfrm>
            <a:off x="6235200" y="1405800"/>
            <a:ext cx="3452400" cy="3452400"/>
          </a:xfrm>
          <a:prstGeom prst="rect">
            <a:avLst/>
          </a:prstGeom>
          <a:ln w="0">
            <a:noFill/>
          </a:ln>
        </p:spPr>
      </p:pic>
      <p:sp>
        <p:nvSpPr>
          <p:cNvPr id="172" name="TextBox 6"/>
          <p:cNvSpPr/>
          <p:nvPr/>
        </p:nvSpPr>
        <p:spPr>
          <a:xfrm>
            <a:off x="1150200" y="850320"/>
            <a:ext cx="4517280" cy="459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PT Sans"/>
                <a:ea typeface="DejaVu Sans"/>
              </a:rPr>
              <a:t>TEXT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73" name="TextBox 13"/>
          <p:cNvSpPr/>
          <p:nvPr/>
        </p:nvSpPr>
        <p:spPr>
          <a:xfrm>
            <a:off x="1150200" y="105480"/>
            <a:ext cx="8407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1400" spc="-1" strike="noStrike">
                <a:solidFill>
                  <a:srgbClr val="00549f"/>
                </a:solidFill>
                <a:latin typeface="PT Sans"/>
                <a:ea typeface="DejaVu Sans"/>
              </a:rPr>
              <a:t>TITLE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1861</TotalTime>
  <Application>LibreOffice/7.3.7.2$Linux_X86_64 LibreOffice_project/30$Build-2</Application>
  <AppVersion>15.0000</AppVersion>
  <Words>420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2020-07-15T10:53:07Z</dcterms:created>
  <dc:creator>Шафигуллин Марат Шарифуллович</dc:creator>
  <dc:description/>
  <dc:language>en-US</dc:language>
  <cp:lastModifiedBy/>
  <dcterms:modified xsi:type="dcterms:W3CDTF">2024-08-23T16:32:27Z</dcterms:modified>
  <cp:revision>108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Экран (16:9)</vt:lpwstr>
  </property>
  <property fmtid="{D5CDD505-2E9C-101B-9397-08002B2CF9AE}" pid="4" name="Slides">
    <vt:i4>12</vt:i4>
  </property>
</Properties>
</file>