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46098D1-5AB2-45F9-AB68-85338DF0CC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8D31F-FA9B-42B2-9B79-6B187DB900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C79A9C-19C5-4812-9B45-4E8E3A64BD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40DC3-B699-49F4-A62B-F14EBB511F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5A93E5-9C73-4321-9793-E923CAB873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8B64D-029B-47D6-8235-B8449DAEF8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3A04F-DA0D-4B41-9689-27A2CACA73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62AADD-62A5-410B-A9EF-CD1BA9DFBC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624312-FF43-4338-AC22-2ED5561DAA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EF0705-704F-4634-8ADA-C699C22571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CE91C-274B-4931-AE9E-B72C0AA069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F3793D-A725-4B3D-A7D8-E413EA5B92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343403-4B54-476D-99CB-B71E34A4E9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3A3DE-917D-4176-A490-2E28C9D43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F43D7-C044-430B-BA5D-525962B4A0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7A3B66-5125-4918-881E-1284E170B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B1FC31-AFF4-478C-AE18-C4B1C1A179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14632D-9763-4CB3-B442-4C9D01522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B569AF-2EE1-46FE-9792-70568641C2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8B8C22-80D3-4425-BF27-47944B9555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27D31-E03A-437F-8DA9-A673FBB587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901FE-3527-4098-BBCB-F71087FA0B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A56F16-4F46-4415-B995-3E9A3B04B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96C719-A190-4B31-8094-79F589A995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B0B83-6E0E-41EC-A267-298BDC64FA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FB8C4-A48B-4E66-92DA-D6B1D98F7C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D3934-4333-4E3D-BEC9-22A326316D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3720" y="4770720"/>
            <a:ext cx="28908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2720" y="4770720"/>
            <a:ext cx="21290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7B9E4-77C9-4417-99D8-F03FF263B99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70720"/>
            <a:ext cx="21290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3720" y="4770720"/>
            <a:ext cx="28908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2720" y="4770720"/>
            <a:ext cx="21290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9DC3BF-7983-41CC-B5F9-1AB0147BEE9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70720"/>
            <a:ext cx="21290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440"/>
            <a:ext cx="9139320" cy="51415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280" y="205920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160" y="483480"/>
            <a:ext cx="2744640" cy="11210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400" y="4561920"/>
            <a:ext cx="399456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7960" y="4562640"/>
            <a:ext cx="384120" cy="3844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560" y="2233440"/>
            <a:ext cx="6261840" cy="21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280" y="771840"/>
            <a:ext cx="4099680" cy="41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280" y="95760"/>
            <a:ext cx="7629120" cy="6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43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6880" y="4426200"/>
            <a:ext cx="348840" cy="349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280" y="384660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520" y="47322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520" y="408672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200" y="3438360"/>
            <a:ext cx="520200" cy="2343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200" y="87120"/>
            <a:ext cx="520200" cy="11376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240" y="1491480"/>
            <a:ext cx="3305880" cy="2375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440"/>
            <a:ext cx="9139320" cy="51415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898;g89d9307d70_13_164"/>
          <p:cNvSpPr/>
          <p:nvPr/>
        </p:nvSpPr>
        <p:spPr>
          <a:xfrm>
            <a:off x="1619280" y="1596600"/>
            <a:ext cx="5900040" cy="9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" name="Рисунок 8" descr=""/>
          <p:cNvPicPr/>
          <p:nvPr/>
        </p:nvPicPr>
        <p:blipFill>
          <a:blip r:embed="rId2"/>
          <a:stretch/>
        </p:blipFill>
        <p:spPr>
          <a:xfrm>
            <a:off x="356400" y="656280"/>
            <a:ext cx="1549440" cy="631440"/>
          </a:xfrm>
          <a:prstGeom prst="rect">
            <a:avLst/>
          </a:prstGeom>
          <a:ln w="0">
            <a:noFill/>
          </a:ln>
        </p:spPr>
      </p:pic>
      <p:sp>
        <p:nvSpPr>
          <p:cNvPr id="107" name="Прямоугольник 5"/>
          <p:cNvSpPr/>
          <p:nvPr/>
        </p:nvSpPr>
        <p:spPr>
          <a:xfrm>
            <a:off x="3158640" y="4591080"/>
            <a:ext cx="399456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Изображение 40"/>
          <p:cNvSpPr/>
          <p:nvPr/>
        </p:nvSpPr>
        <p:spPr>
          <a:xfrm>
            <a:off x="7852320" y="3238920"/>
            <a:ext cx="338400" cy="3387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000" y="3510720"/>
            <a:ext cx="1715040" cy="15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2024-08-21T13:41:48Z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