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7.jpeg" ContentType="image/jpeg"/>
  <Override PartName="/ppt/media/image126.png" ContentType="image/png"/>
  <Override PartName="/ppt/media/image125.png" ContentType="image/png"/>
  <Override PartName="/ppt/media/image5.png" ContentType="image/png"/>
  <Override PartName="/ppt/media/image35.png" ContentType="image/png"/>
  <Override PartName="/ppt/media/image107.png" ContentType="image/png"/>
  <Override PartName="/ppt/media/image10.png" ContentType="image/png"/>
  <Override PartName="/ppt/media/image118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82.png" ContentType="image/png"/>
  <Override PartName="/ppt/media/image14.png" ContentType="image/png"/>
  <Override PartName="/ppt/media/image32.png" ContentType="image/png"/>
  <Override PartName="/ppt/media/image129.png" ContentType="image/png"/>
  <Override PartName="/ppt/media/image26.png" ContentType="image/png"/>
  <Override PartName="/ppt/media/image94.png" ContentType="image/png"/>
  <Override PartName="/ppt/media/image3.png" ContentType="image/png"/>
  <Override PartName="/ppt/media/image15.png" ContentType="image/png"/>
  <Override PartName="/ppt/media/image83.png" ContentType="image/png"/>
  <Override PartName="/ppt/media/image6.png" ContentType="image/png"/>
  <Override PartName="/ppt/media/image33.png" ContentType="image/png"/>
  <Override PartName="/ppt/media/image4.png" ContentType="image/png"/>
  <Override PartName="/ppt/media/image13.png" ContentType="image/png"/>
  <Override PartName="/ppt/media/image81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36.png" ContentType="image/png"/>
  <Override PartName="/ppt/media/image108.png" ContentType="image/png"/>
  <Override PartName="/ppt/media/image11.png" ContentType="image/png"/>
  <Override PartName="/ppt/media/image46.png" ContentType="image/png"/>
  <Override PartName="/ppt/media/image50.png" ContentType="image/png"/>
  <Override PartName="/ppt/media/image48.png" ContentType="image/png"/>
  <Override PartName="/ppt/media/image51.png" ContentType="image/png"/>
  <Override PartName="/ppt/media/image80.png" ContentType="image/png"/>
  <Override PartName="/ppt/media/image12.png" ContentType="image/png"/>
  <Override PartName="/ppt/media/image109.png" ContentType="image/png"/>
  <Override PartName="/ppt/media/image49.png" ContentType="image/png"/>
  <Override PartName="/ppt/media/image100.png" ContentType="image/png"/>
  <Override PartName="/ppt/media/image52.png" ContentType="image/png"/>
  <Override PartName="/ppt/media/image53.png" ContentType="image/png"/>
  <Override PartName="/ppt/media/image56.png" ContentType="image/png"/>
  <Override PartName="/ppt/media/image54.png" ContentType="image/png"/>
  <Override PartName="/ppt/media/image16.png" ContentType="image/png"/>
  <Override PartName="/ppt/media/image84.png" ContentType="image/png"/>
  <Override PartName="/ppt/media/image7.png" ContentType="image/png"/>
  <Override PartName="/ppt/media/image128.png" ContentType="image/png"/>
  <Override PartName="/ppt/media/image9.png" ContentType="image/png"/>
  <Override PartName="/ppt/media/image31.png" ContentType="image/png"/>
  <Override PartName="/ppt/media/image44.png" ContentType="image/png"/>
  <Override PartName="/ppt/media/image130.png" ContentType="image/png"/>
  <Override PartName="/ppt/media/image79.png" ContentType="image/png"/>
  <Override PartName="/ppt/media/image55.png" ContentType="image/png"/>
  <Override PartName="/ppt/media/image17.png" ContentType="image/png"/>
  <Override PartName="/ppt/media/image85.png" ContentType="image/png"/>
  <Override PartName="/ppt/media/image45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37.png" ContentType="image/png"/>
  <Override PartName="/ppt/media/image25.png" ContentType="image/png"/>
  <Override PartName="/ppt/media/image93.png" ContentType="image/png"/>
  <Override PartName="/ppt/media/image57.png" ContentType="image/png"/>
  <Override PartName="/ppt/media/image20.png" ContentType="image/png"/>
  <Override PartName="/ppt/media/image117.png" ContentType="image/png"/>
  <Override PartName="/ppt/media/image58.png" ContentType="image/png"/>
  <Override PartName="/ppt/media/image59.png" ContentType="image/png"/>
  <Override PartName="/ppt/media/image110.png" ContentType="image/png"/>
  <Override PartName="/ppt/media/image90.png" ContentType="image/png"/>
  <Override PartName="/ppt/media/image22.png" ContentType="image/png"/>
  <Override PartName="/ppt/media/image119.png" ContentType="image/png"/>
  <Override PartName="/ppt/media/image91.png" ContentType="image/png"/>
  <Override PartName="/ppt/media/image23.png" ContentType="image/png"/>
  <Override PartName="/ppt/media/image92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120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95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1.jpeg" ContentType="image/jpeg"/>
  <Override PartName="/ppt/media/image98.png" ContentType="image/png"/>
  <Override PartName="/ppt/media/image99.png" ContentType="image/png"/>
  <Override PartName="/ppt/media/image101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11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21.png" ContentType="image/png"/>
  <Override PartName="/ppt/media/image122.png" ContentType="image/png"/>
  <Override PartName="/ppt/media/image123.png" ContentType="image/png"/>
  <Override PartName="/ppt/media/image12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0C4CFE-9800-43EE-BC86-30321675D40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3839C1-5248-45A9-B0CC-DB08556F53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14D173-BA53-4100-9FFF-BB823CBCC5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CC0667-2429-442A-A162-353D78811E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A2F44F-02F5-4F1E-9FB6-F0E1C3D77C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CB9BE-57F2-47EF-BFAD-C1530D7769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117B9D-A09B-464D-AAE2-D138C78AC1E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441F17-8F25-44C3-A58B-0B7F981149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207FE1-1A9A-4BA3-971C-2437CA5989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0419FE-A9A7-49EC-9CB0-2CDA8E0CE5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36A752-4CAC-4A93-A892-D950524736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4763B7-D4E4-4512-8D48-2A0C2FD929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91DF43-7B75-4BF7-9A72-9B92CDFF90F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F4347-634D-44A4-B7E9-290A044E0A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CC635-CBB0-4454-ADD8-5554ADE9952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14D550-57F8-4AF4-B21C-D1A24FA395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D50A1F-8907-4EFB-B35F-C4EFA4D12DB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53F09E-0B21-4493-9733-9CB9D1D733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A3A8B5-D729-46BC-9E5E-C4E6874DD5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859D1B-BAE0-4D41-B098-69C12AF657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9FC2B5-50CC-4406-9B40-6D2B188343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6A2819-67ED-43B1-8619-CC05D0803C5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4222B4-253D-42CA-9615-57B2CC789F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7057E-911A-45D5-8263-8731380D31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5959DE-C260-4F0D-9571-DFBCB72B1B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6591B3-98A2-480B-97B7-B699286321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7277DF-8E11-4D9C-9DF4-DE41EA1A64A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80325-0D06-46AD-BC4B-215ED383BF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FF365D-41BD-4F5D-A4B0-0A3EF3B985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BAB9E-BCC7-404E-A254-86B8CBBAB4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5365D0-2FE4-4EF3-9061-296B3C72E7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37C090-2038-42CC-9D8B-EF6B930C69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7856D9-D0BA-463F-83AF-93B54E7BF1C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6BEC4E-5EEA-40DB-BBF8-DD84FDA162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E93BA9-B629-4F3E-B263-29D1825700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8B3C97-01BA-45D4-97F9-0377A87C6B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DEDA38-CF24-43C8-AE61-C667765C90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A903E8-D57F-484E-AD43-1CE9FC34818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66DCBC-A543-47A5-BDA6-F10D889408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77BE0B-C416-4C30-91FD-E1F129841F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63B051-06B7-4366-BF82-11E842D025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6D84AA-F37D-4DAF-8D98-93059CCDDB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16B152-2A00-4E66-BF45-40D4B1AD9B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0EEB31-0133-43DD-BB35-E77F2EF76A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880E62-5B4F-4B1A-A106-122A6252ED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465267-306A-4F5D-9FE1-44B2915213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F0F53D-DF15-4E91-8C37-01E75E406D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603CE-C29D-41AB-8B72-56CFCE5511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2FCE47-6210-4A18-809B-004BE9517A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AC3B03-BA3C-4720-BBDA-1671E3902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03A32F-22AC-41A9-AF7F-ED9697DE91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9726BB-1279-48F0-ACC8-EE9686C99A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9A3AA5-DA09-4FD1-B923-9DFE70A085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69F4E0-AA7D-4AAB-A9C7-B38EB2BB11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74CC0B-2DEB-4E01-916C-A7477E67A39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44E416-E6E0-4300-A032-B1E0FF46BB7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jpe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37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7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37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2024-08-23T16:33:34Z</dcterms:modified>
  <cp:revision>109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