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02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34.png" ContentType="image/png"/>
  <Override PartName="/ppt/media/image6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7.png" ContentType="image/png"/>
  <Override PartName="/ppt/media/image37.png" ContentType="image/png"/>
  <Override PartName="/ppt/media/image127.png" ContentType="image/png"/>
  <Override PartName="/ppt/media/image30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128.png" ContentType="image/png"/>
  <Override PartName="/ppt/media/image39.png" ContentType="image/png"/>
  <Override PartName="/ppt/media/image40.png" ContentType="image/png"/>
  <Override PartName="/ppt/media/image137.png" ContentType="image/png"/>
  <Override PartName="/ppt/media/image41.png" ContentType="image/png"/>
  <Override PartName="/ppt/media/image138.png" ContentType="image/png"/>
  <Override PartName="/ppt/media/image42.png" ContentType="image/png"/>
  <Override PartName="/ppt/media/image139.png" ContentType="image/png"/>
  <Override PartName="/ppt/media/image43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9.jpeg" ContentType="image/jpeg"/>
  <Override PartName="/ppt/media/image53.png" ContentType="image/png"/>
  <Override PartName="/ppt/media/image146.png" ContentType="image/png"/>
  <Override PartName="/ppt/media/image141.png" ContentType="image/png"/>
  <Override PartName="/ppt/media/image55.png" ContentType="image/png"/>
  <Override PartName="/ppt/media/image108.png" ContentType="image/png"/>
  <Override PartName="/ppt/media/image11.png" ContentType="image/png"/>
  <Override PartName="/ppt/media/image150.png" ContentType="image/png"/>
  <Override PartName="/ppt/media/image142.png" ContentType="image/png"/>
  <Override PartName="/ppt/media/image56.png" ContentType="image/png"/>
  <Override PartName="/ppt/media/image109.png" ContentType="image/png"/>
  <Override PartName="/ppt/media/image151.png" ContentType="image/png"/>
  <Override PartName="/ppt/media/image54.png" ContentType="image/png"/>
  <Override PartName="/ppt/media/image140.png" ContentType="image/png"/>
  <Override PartName="/ppt/media/image89.png" ContentType="image/png"/>
  <Override PartName="/ppt/media/image152.png" ContentType="image/png"/>
  <Override PartName="/ppt/media/image100.png" ContentType="image/png"/>
  <Override PartName="/ppt/media/image49.png" ContentType="image/png"/>
  <Override PartName="/ppt/media/image136.png" ContentType="image/png"/>
  <Override PartName="/ppt/media/image135.png" ContentType="image/png"/>
  <Override PartName="/ppt/media/image48.png" ContentType="image/png"/>
  <Override PartName="/ppt/media/image134.png" ContentType="image/png"/>
  <Override PartName="/ppt/media/image133.png" ContentType="image/png"/>
  <Override PartName="/ppt/media/image46.png" ContentType="image/png"/>
  <Override PartName="/ppt/media/image132.png" ContentType="image/png"/>
  <Override PartName="/ppt/media/image45.png" ContentType="image/png"/>
  <Override PartName="/ppt/media/image131.png" ContentType="image/png"/>
  <Override PartName="/ppt/media/image129.png" ContentType="image/png"/>
  <Override PartName="/ppt/media/image32.png" ContentType="image/png"/>
  <Override PartName="/ppt/media/image44.png" ContentType="image/png"/>
  <Override PartName="/ppt/media/image130.png" ContentType="image/png"/>
  <Override PartName="/ppt/media/image79.png" ContentType="image/png"/>
  <Override PartName="/ppt/media/image4.png" ContentType="image/png"/>
  <Override PartName="/ppt/media/image84.png" ContentType="image/png"/>
  <Override PartName="/ppt/media/image1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3.png" ContentType="image/png"/>
  <Override PartName="/ppt/media/image83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94.png" ContentType="image/png"/>
  <Override PartName="/ppt/media/image26.png" ContentType="image/png"/>
  <Override PartName="/ppt/media/image23.png" ContentType="image/png"/>
  <Override PartName="/ppt/media/image91.png" ContentType="image/png"/>
  <Override PartName="/ppt/media/image2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2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27.png" ContentType="image/png"/>
  <Override PartName="/ppt/media/image9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1D69B6B-D79A-4524-9E97-BB7E72AF77F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5F5ADE-5172-49F1-A519-0AA75D0770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7894E8-B845-49FA-B11B-C4D046A399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EE0715-E13E-4F43-B763-3EEB708515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AEEEE8-FBE5-4514-A0DF-4C8D96FEB1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456912-2A44-45A0-831C-3E9957525C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2831D4-6735-4A3F-883C-576EE74895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FCD02C-1B7F-4BCC-B3BB-1EA8C16940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8E5897-ED25-415D-A2F3-096162130B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BD46CF-B477-4655-B0BE-D93F257202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15A5E-C272-49B3-9779-8C778B8677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F4B349-BE0E-4AD9-9988-950EC3A6FC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5A0379-5725-4CA2-9944-D532E2881A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707117-EEF0-4569-AA8B-4BA9C8B4DD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B4CF72-8725-4E60-BB44-42E1E028DF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80066D-1C67-4945-B526-375E2D68B5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81D7DC-BCE4-42CB-879D-D2ECA769C1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FB0192-EB19-4A2B-9D89-13239CD4D0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30AADB-B13F-4E05-8916-3018FC854D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D6341F-910A-47AF-A719-78E423C359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345C41-DAE1-409C-A111-F1302BC5FC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DB7314-0C38-40C7-AF4D-79365D0D8D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3D22EF-428A-4152-8E24-AA3F2902CB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CED048-71E2-4174-8F67-B1CA01A2E0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AE240B-EBF9-4FE8-A58A-1419E44BAE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09D861-23F2-41AA-B028-07F82BD989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3885FD-FB57-41BC-9807-CD3722F28E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61C61E-2B03-4E3D-8DC6-4CBB47E844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B43C18-8AF0-401D-9645-273A45B800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D6AC4E-98C0-4159-9749-FFDFE566C0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275023-DA20-4A1D-837D-C0AF3F7555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0A364F-FA20-48DF-9010-2B8A192481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55E9B-9EE0-444A-9FB7-C8B2EDFA97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A97EE1-BE36-4A18-B7A7-9192FD4FA1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884334-7B13-4695-8BD8-0E876C23B7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BCD78-4384-4514-BB18-38A6A83BD7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B5EA9-DD93-4CE9-BF44-629D01B8F3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3DA86B-38AD-40C0-A763-0F583543B0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47180C-E9A6-4855-A609-BA845A6BD0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2989DF-DEEE-49E8-BCC0-FEDDFC4A66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771F70-4051-4392-A3D0-3A2FE80164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AEEE4E-1227-4F19-9CAF-D16C51C6DF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05673B-FC57-41E8-8BE4-6A7877E087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6C8372-0012-44F9-B7BC-3CA90740D1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FA9A80-E81D-4516-AA93-6E98E1C8EC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AB690E-5009-4E98-B1CA-11862E5B66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3F93B2-F0FD-4306-9AC4-8C80310CE8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C92230-7845-442F-82CF-DBC9D8A72B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BF2193-840A-414B-878E-EEF7159937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37AA45-A599-4169-868B-569035699E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EA5B2D-B951-4C33-BC58-4859BDF10D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B4372B-1D80-4247-AEAD-32D42FE28A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248A9A-12D1-4BDC-9EB5-68C667A6D2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CF8085-BF31-4136-92C3-EE44872666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43F71F-2187-46F8-B866-2973A728B7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A778C4-FE0C-48F7-A175-2A10C3FE7E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F603C0-C792-42B1-B2AD-BFB46744EA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F36954-2D9B-43D0-8E86-00033CE576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F6EF7D-7A53-4607-9527-A5816564A7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4551BF-80B1-4C2C-ACD9-B7774F6680B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808E1E-B2BC-43FE-9F55-C5282585014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jpe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2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2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2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2024-08-23T16:38:50Z</dcterms:modified>
  <cp:revision>114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