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37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4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150.png" ContentType="image/png"/>
  <Override PartName="/ppt/media/image109.png" ContentType="image/png"/>
  <Override PartName="/ppt/media/image151.png" ContentType="image/png"/>
  <Override PartName="/ppt/media/image160.png" ContentType="image/png"/>
  <Override PartName="/ppt/media/image161.png" ContentType="image/png"/>
  <Override PartName="/ppt/media/image45.png" ContentType="image/png"/>
  <Override PartName="/ppt/media/image162.jpeg" ContentType="image/jpeg"/>
  <Override PartName="/ppt/media/image131.png" ContentType="image/png"/>
  <Override PartName="/ppt/media/image40.png" ContentType="image/png"/>
  <Override PartName="/ppt/media/image137.png" ContentType="image/png"/>
  <Override PartName="/ppt/media/image163.png" ContentType="image/png"/>
  <Override PartName="/ppt/media/image152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15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56.png" ContentType="image/png"/>
  <Override PartName="/ppt/media/image142.png" ContentType="image/png"/>
  <Override PartName="/ppt/media/image55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100.png" ContentType="image/png"/>
  <Override PartName="/ppt/media/image49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1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60.png" ContentType="image/png"/>
  <Override PartName="/ppt/media/image157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23702F-DD30-4880-AC3F-BE49AC6889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AF18D-9559-42BF-B0A5-57E1EF5FAF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823609-C15C-4C36-876E-4FD21C3EEE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1831E6-B247-4AD1-8DAE-EBEEA993E6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3176F2-2360-4E73-8B53-1416BCD4EC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990D5-8402-4FD9-AC81-4E50C9D9C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D39102-B596-4F36-A625-9EBF59ED09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D614A-F2A7-4574-9C83-5DA1071AEB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0E280-3B0B-4BE9-83DE-9974C43938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AC1BDD-AC30-4FD7-B0AC-F1F1D4FDCF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54A5F-3941-4278-B701-CCAF542423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14CF9B-32B7-4721-9E6C-0FF273216B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CAF72E-7AD7-4E0C-AC2E-3D8CDCC2DB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D8B16-949E-4C66-B97C-2739200E50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3B93F0-3D11-4F7B-B656-C06A3EE287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7D8B9-C5CF-4E7D-A2D3-C0E62ABBF7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ED4F43-789A-4468-A1F1-06CE1BD67A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921094-D10F-462F-9F7D-519DC12ACA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E7C12-017F-4571-B988-14A29EFDD2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66C4D-20EF-4AA4-B654-818E28E779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21C12B-2EA9-443D-A58A-36B1FC82F6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6FF2D-2CAF-4E1E-8DDD-A64235B1B4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E44FBC-9191-463D-A3EA-A4F746EA46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57745-8096-4DC6-AB61-FF3A49CF5C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EEEFDA-B47E-482A-8E8E-93EB58D08B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D8AE92-5D75-44FE-B093-2A708D8D6A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7A9E0-28DD-414B-94B8-CF5C27294B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2E5BB3-6D96-46AA-B872-DC1A4B2083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C5071A-2AA1-4BFF-8249-02806FE70C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A1C6B-1019-47F6-B5A9-FD4CB569C9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F5E6F6-65CC-4300-A108-C3454E0AC8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E30E00-7D4F-42EA-A2BC-9FB95B3B12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DC4D6-9E37-4F0A-90F6-DE5AE45A2C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38AF7-9C96-47F4-A3EF-0B2797F55E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F615C6-EE0D-4081-82BA-8008E1880F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D20E00-0029-432C-B409-98F3DFA7BC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988834-6B3D-414C-B4D3-94EC38EEF9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C3537-FB55-4A14-8CC0-AA1D9C5BE1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04AF2-E71F-42B9-8F6F-3E23D50819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7C09F-4FB5-45AC-BCB1-3D1F5D2CD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8184B6-C26E-48E6-AF5A-A0C15085A0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6410FD-D435-4D73-99CB-2C41A4E7DB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E16F0F-BBFB-46C9-A2E1-F17A11645A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3F9A46-4982-4215-A293-5B692FEF8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E810E7-2270-472A-AFB6-103A65EFB5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5B8351-7147-42B2-BAF0-50C0D41F41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4DBB5-A49F-4181-8EB4-7C62810160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6071A4-99CE-4E87-A161-5E591C4A8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19665-1EC3-4947-AD16-34723CEA26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D08BC2-E7A4-4914-A128-912181A7D0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66F77B-70E9-441D-AB44-A7A18D799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D9207-BE80-43D9-B81E-A1B8324E5A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047C8-9E38-4270-8503-CCEE97BBC2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114014-678D-436C-B7FC-9E81A0817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50CEE6-C69B-4E0C-83CF-F232C4EA02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BBECF-292A-477F-B10D-4D92D7E28D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46DC6-359B-40BB-9572-1CDA7BC642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5A680-6493-4707-84E6-1F82CFA0F6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CFF78-01A5-4E09-82C0-305E37135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7494EA-D8C9-4D49-A413-6F25341B0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594C2-333C-4E9B-8612-591373814C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0AC32A-EFEA-4FF2-96E2-D58614156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807853-A07F-468F-A4C1-AD7D96F4F99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F64A7-0B1D-4EDE-979F-B137CE56FBE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jpe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5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5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2024-08-23T16:41:56Z</dcterms:modified>
  <cp:revision>117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