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8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60A4A28-96FE-4774-B46B-DC673DA892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E9D9AE-0D74-4B4D-A1C3-02937D69C9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11012C-F928-49E1-BD7B-EB6B0E6180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1B1607-5CD8-4A5C-B8F0-81F15FD5D6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D8F5AB-0369-4B8B-B700-26E9EBEF83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5E0834-C435-4E7E-8BF7-EA19EEE4AF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00B98-1E34-49EC-AADD-7854798B8F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2784E3-7C95-4A60-AC25-AAB83DB373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E2BF83-1525-4D9A-B129-E1B834063E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947DED-B8D6-4578-B519-CBF763B9AC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3C1B2E-17FD-4328-BE0D-63DF1A16D5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3036DD-273A-4AC0-9B52-26275D2803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0B73BF-64AE-4713-8900-353B1B1460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405BB3-CE35-4A4F-B6B3-F8D111BA4B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0435BB-2419-4E54-86EE-80B9DD0DCC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29EFC5-EEA2-4A60-9D6C-749BD99C3B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DF78D9-43E8-41A3-86E7-503EE35FC1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9A4F59-6FF5-4979-B82B-3A93BFC0ED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2839F1-69A4-4C7F-8770-9CA10E31F6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D0D5D0-7046-4D8D-B0FA-4879C05D51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86C3E2-0188-48CB-AE80-05A6256A1A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304766-5AC6-4A31-8F35-B674187758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65FFEB-80F4-4733-B264-E57B987B35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92F1F0-D89B-4A1F-B5D9-E307E9A5AB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A68C08-B4A8-4B49-8670-10B20F32A1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2B471C-E67C-40DA-B65F-8E4D71E05B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F7C60B-05FA-488B-BD8A-429EC7ABFB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DE6AC5-7A9E-4C9C-8994-4FBD310101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ECDE6D-1000-4F48-B052-47E05F7E378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884A6D-26DB-437F-A2AF-70BBFC1D1B7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912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2560" y="91440"/>
            <a:ext cx="762624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11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11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2024-08-23T13:43:18Z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