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38.png" ContentType="image/png"/>
  <Override PartName="/ppt/media/image128.png" ContentType="image/png"/>
  <Override PartName="/ppt/media/image31.png" ContentType="image/png"/>
  <Override PartName="/ppt/media/image9.png" ContentType="image/png"/>
  <Override PartName="/ppt/media/image39.png" ContentType="image/png"/>
  <Override PartName="/ppt/media/image127.png" ContentType="image/png"/>
  <Override PartName="/ppt/media/image8.png" ContentType="image/png"/>
  <Override PartName="/ppt/media/image30.png" ContentType="image/png"/>
  <Override PartName="/ppt/media/image50.png" ContentType="image/png"/>
  <Override PartName="/ppt/media/image147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29.png" ContentType="image/png"/>
  <Override PartName="/ppt/media/image32.png" ContentType="image/png"/>
  <Override PartName="/ppt/media/image133.png" ContentType="image/png"/>
  <Override PartName="/ppt/media/image134.png" ContentType="image/png"/>
  <Override PartName="/ppt/media/image49.png" ContentType="image/png"/>
  <Override PartName="/ppt/media/image100.png" ContentType="image/png"/>
  <Override PartName="/ppt/media/image135.png" ContentType="image/png"/>
  <Override PartName="/ppt/media/image160.png" ContentType="image/png"/>
  <Override PartName="/ppt/media/image161.png" ContentType="image/png"/>
  <Override PartName="/ppt/media/image162.png" ContentType="image/png"/>
  <Override PartName="/ppt/media/image40.png" ContentType="image/png"/>
  <Override PartName="/ppt/media/image137.png" ContentType="image/png"/>
  <Override PartName="/ppt/media/image163.png" ContentType="image/png"/>
  <Override PartName="/ppt/media/image152.png" ContentType="image/png"/>
  <Override PartName="/ppt/media/image41.png" ContentType="image/png"/>
  <Override PartName="/ppt/media/image138.png" ContentType="image/png"/>
  <Override PartName="/ppt/media/image164.png" ContentType="image/png"/>
  <Override PartName="/ppt/media/image153.png" ContentType="image/png"/>
  <Override PartName="/ppt/media/image42.png" ContentType="image/png"/>
  <Override PartName="/ppt/media/image139.png" ContentType="image/png"/>
  <Override PartName="/ppt/media/image165.png" ContentType="image/png"/>
  <Override PartName="/ppt/media/image43.png" ContentType="image/png"/>
  <Override PartName="/ppt/media/image166.png" ContentType="image/png"/>
  <Override PartName="/ppt/media/image44.png" ContentType="image/png"/>
  <Override PartName="/ppt/media/image130.png" ContentType="image/png"/>
  <Override PartName="/ppt/media/image167.png" ContentType="image/png"/>
  <Override PartName="/ppt/media/image45.png" ContentType="image/png"/>
  <Override PartName="/ppt/media/image131.png" ContentType="image/png"/>
  <Override PartName="/ppt/media/image168.png" ContentType="image/png"/>
  <Override PartName="/ppt/media/image46.png" ContentType="image/png"/>
  <Override PartName="/ppt/media/image132.png" ContentType="image/png"/>
  <Override PartName="/ppt/media/image169.png" ContentType="image/png"/>
  <Override PartName="/ppt/media/image151.png" ContentType="image/png"/>
  <Override PartName="/ppt/media/image150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56.png" ContentType="image/png"/>
  <Override PartName="/ppt/media/image142.png" ContentType="image/png"/>
  <Override PartName="/ppt/media/image55.png" ContentType="image/png"/>
  <Override PartName="/ppt/media/image141.png" ContentType="image/png"/>
  <Override PartName="/ppt/media/image54.png" ContentType="image/png"/>
  <Override PartName="/ppt/media/image140.png" ContentType="image/png"/>
  <Override PartName="/ppt/media/image171.jpeg" ContentType="image/jpeg"/>
  <Override PartName="/ppt/media/image136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37.png" ContentType="image/png"/>
  <Override PartName="/ppt/media/image62.png" ContentType="image/png"/>
  <Override PartName="/ppt/media/image159.png" ContentType="image/png"/>
  <Override PartName="/ppt/media/image7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1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34.png" ContentType="image/png"/>
  <Override PartName="/ppt/media/image156.png" ContentType="image/png"/>
  <Override PartName="/ppt/media/image4.png" ContentType="image/png"/>
  <Override PartName="/ppt/media/image84.png" ContentType="image/png"/>
  <Override PartName="/ppt/media/image16.png" ContentType="image/png"/>
  <Override PartName="/ppt/media/image81.png" ContentType="image/png"/>
  <Override PartName="/ppt/media/image13.png" ContentType="image/png"/>
  <Override PartName="/ppt/media/image33.png" ContentType="image/png"/>
  <Override PartName="/ppt/media/image3.png" ContentType="image/png"/>
  <Override PartName="/ppt/media/image155.png" ContentType="image/png"/>
  <Override PartName="/ppt/media/image94.png" ContentType="image/png"/>
  <Override PartName="/ppt/media/image26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60.png" ContentType="image/png"/>
  <Override PartName="/ppt/media/image157.png" ContentType="image/png"/>
  <Override PartName="/ppt/media/image5.png" ContentType="image/png"/>
  <Override PartName="/ppt/media/image85.png" ContentType="image/png"/>
  <Override PartName="/ppt/media/image17.png" ContentType="image/png"/>
  <Override PartName="/ppt/media/image14.png" ContentType="image/png"/>
  <Override PartName="/ppt/media/image82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7DF3900-5482-484F-A745-368FC2CE806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CF6C1A-7DC6-4A47-A053-0E29871E01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E33882-4EC9-44BC-AE9A-6A455CBA34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1C945E-AC6B-4F53-8C82-1C3C79A756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7BC430-E966-4EF6-89EE-44B547222A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2F12AC-F0A6-4966-854A-58F78ED768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7A5243-A4A3-4C96-B2F6-39F152F6BF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202734-4DE0-4D98-B4F3-ED387C3B93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956C2-5A7B-422C-9400-915348C195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AE8564-34F5-4E8D-A0EF-566CC10FA2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F87BA3-F338-4FDA-A1AB-C3857984F4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5F6930-D8A7-4744-93F8-5BF011B9D3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D74CAE-DD82-4D1D-B32B-A6FAAA6A0E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8D1E06-45A8-4E06-9855-5C2EACE200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6A981A-386B-42F2-B0C0-71EEDEF41D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045551-19CF-4A30-80B7-687CC08D5A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3BA0D4-AB17-4755-BC8C-80BD378F59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BB73E4-8B5D-4D4E-99C0-EBC3A5B822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5FBF6B-3554-4C09-8697-ADE739217B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855CE7-86A5-4FD4-B08E-1E4801193B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D67A93-0BCE-4986-B0B4-B1138CE305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735CC0-24E9-4625-9C2A-6BE3D70D7D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A393F8-C8AE-4707-AE5A-00523C2999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1E9033-9A3F-461B-A12E-E23C578A7A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0C0A22-0470-4167-AC45-2BDBCBAB96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9DFCAA-CC51-4DDF-B2EB-06751AC857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510DB7-3E74-45C4-AAF2-72C44476D5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696804-09D4-47E2-A575-DA34DCE3C8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ED2840-FBCB-4776-8F87-0F594B8FA8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E35F42-6ED5-410C-98DB-00DE7D3507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BA7D95-F5B5-4B9B-B16B-16F16402D6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A0C3D3-AC39-4712-B5EC-08518685DC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7A0999-816B-4D45-9B85-CFC65B581E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6DE0E0-BD74-4D86-8B79-44A585BB99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F5A726-06D8-4686-9F1D-02EF1CB531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BBE20A-9C08-4986-A07B-F88AC48F39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BAABA8-BAF8-4AF9-8645-DD0DDBFD65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BC6B0A-22EF-4ECF-98A2-390FEB500B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E7BA2F-4CBE-4634-AB80-E67A68A556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9D4278-28EE-4C4A-BEA1-D0BE4B635C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E23339-9307-4E69-AA01-07095C40C4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0C5181-50F2-4997-AE5C-59C0D8A95F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03F79E-4C26-4599-A2AE-4478096596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37D6A9-E8A5-422D-A1D2-D5A67F6C76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C8A913-DC56-46FD-802A-8F300AD65E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6AAF35-29D3-4CDC-A17F-E831EE8159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348C1A-78EB-4ACE-859C-E0136F5983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BB2DF2-2CF1-49A0-8595-ED296E823E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E8F002-D869-4E4B-BAAF-EF60DFE954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46D28D-5968-4BB0-9CA8-B7239E9517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8754C4-D621-4A55-BDEA-277B5523F1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E084E7-AD1B-415E-9193-A412AE2AA7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93619F-2E70-455C-B7D9-971AF2CF08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D3D21B-6844-4DAC-9B61-E0E4DC6D93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AB60E5-5999-4E91-9652-249C941471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94DEF5-63DD-439F-B8FF-6F1C6C4E0E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F5FB9E-7878-4A5D-8613-78A8F6B743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C4799A-1267-4727-A425-335DFD9FE3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C500A4-6D3A-4EB5-97BA-194614F4CD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A5B7A8-2DCA-45B1-B20D-1A24648A4F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4FB3AB-269F-400B-BB84-88479BC2BA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1C692B-BB5B-4463-9A1E-D43A6504C0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C982E2-7EA7-47C3-94FE-9512197A9C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831BE1-0AA6-4277-A0F8-6A7251FF37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4CFE2C-85BD-465B-BB82-AED446E50B0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D2D7D7-F0AA-4300-B7D6-0C99DE838B6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jpe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47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7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47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2024-08-23T16:43:55Z</dcterms:modified>
  <cp:revision>119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