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0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37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9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26.png" ContentType="image/png"/>
  <Override PartName="/ppt/media/image125.png" ContentType="image/png"/>
  <Override PartName="/ppt/media/image124.png" ContentType="image/png"/>
  <Override PartName="/ppt/media/image123.png" ContentType="image/png"/>
  <Override PartName="/ppt/media/image122.png" ContentType="image/png"/>
  <Override PartName="/ppt/media/image121.png" ContentType="image/png"/>
  <Override PartName="/ppt/media/image116.png" ContentType="image/png"/>
  <Override PartName="/ppt/media/image115.png" ContentType="image/png"/>
  <Override PartName="/ppt/media/image114.png" ContentType="image/png"/>
  <Override PartName="/ppt/media/image113.png" ContentType="image/png"/>
  <Override PartName="/ppt/media/image112.png" ContentType="image/png"/>
  <Override PartName="/ppt/media/image111.png" ContentType="image/png"/>
  <Override PartName="/ppt/media/image106.png" ContentType="image/png"/>
  <Override PartName="/ppt/media/image174.png" ContentType="image/png"/>
  <Override PartName="/ppt/media/image105.png" ContentType="image/png"/>
  <Override PartName="/ppt/media/image173.png" ContentType="image/png"/>
  <Override PartName="/ppt/media/image104.png" ContentType="image/png"/>
  <Override PartName="/ppt/media/image172.png" ContentType="image/png"/>
  <Override PartName="/ppt/media/image103.png" ContentType="image/png"/>
  <Override PartName="/ppt/media/image171.png" ContentType="image/png"/>
  <Override PartName="/ppt/media/image102.png" ContentType="image/png"/>
  <Override PartName="/ppt/media/image170.png" ContentType="image/png"/>
  <Override PartName="/ppt/media/image101.png" ContentType="image/png"/>
  <Override PartName="/ppt/media/image99.png" ContentType="image/png"/>
  <Override PartName="/ppt/media/image98.png" ContentType="image/png"/>
  <Override PartName="/ppt/media/image1.jpeg" ContentType="image/jpeg"/>
  <Override PartName="/ppt/media/image97.png" ContentType="image/png"/>
  <Override PartName="/ppt/media/image29.png" ContentType="image/png"/>
  <Override PartName="/ppt/media/image96.png" ContentType="image/png"/>
  <Override PartName="/ppt/media/image28.png" ContentType="image/png"/>
  <Override PartName="/ppt/media/image95.png" ContentType="image/png"/>
  <Override PartName="/ppt/media/image27.png" ContentType="image/png"/>
  <Override PartName="/ppt/media/image89.png" ContentType="image/png"/>
  <Override PartName="/ppt/media/image88.png" ContentType="image/png"/>
  <Override PartName="/ppt/media/image87.png" ContentType="image/png"/>
  <Override PartName="/ppt/media/image19.png" ContentType="image/png"/>
  <Override PartName="/ppt/media/image79.png" ContentType="image/png"/>
  <Override PartName="/ppt/media/image78.png" ContentType="image/png"/>
  <Override PartName="/ppt/media/image77.png" ContentType="image/png"/>
  <Override PartName="/ppt/media/image76.png" ContentType="image/png"/>
  <Override PartName="/ppt/media/image75.png" ContentType="image/png"/>
  <Override PartName="/ppt/media/image74.png" ContentType="image/png"/>
  <Override PartName="/ppt/media/image73.png" ContentType="image/png"/>
  <Override PartName="/ppt/media/image72.png" ContentType="image/png"/>
  <Override PartName="/ppt/media/image71.png" ContentType="image/png"/>
  <Override PartName="/ppt/media/image70.png" ContentType="image/png"/>
  <Override PartName="/ppt/media/image120.png" ContentType="image/png"/>
  <Override PartName="/ppt/media/image69.png" ContentType="image/png"/>
  <Override PartName="/ppt/media/image68.png" ContentType="image/png"/>
  <Override PartName="/ppt/media/image67.png" ContentType="image/png"/>
  <Override PartName="/ppt/media/image66.png" ContentType="image/png"/>
  <Override PartName="/ppt/media/image38.png" ContentType="image/png"/>
  <Override PartName="/ppt/media/image128.png" ContentType="image/png"/>
  <Override PartName="/ppt/media/image31.png" ContentType="image/png"/>
  <Override PartName="/ppt/media/image9.png" ContentType="image/png"/>
  <Override PartName="/ppt/media/image39.png" ContentType="image/png"/>
  <Override PartName="/ppt/media/image50.png" ContentType="image/png"/>
  <Override PartName="/ppt/media/image147.png" ContentType="image/png"/>
  <Override PartName="/ppt/media/image51.png" ContentType="image/png"/>
  <Override PartName="/ppt/media/image148.png" ContentType="image/png"/>
  <Override PartName="/ppt/media/image52.png" ContentType="image/png"/>
  <Override PartName="/ppt/media/image149.png" ContentType="image/png"/>
  <Override PartName="/ppt/media/image53.png" ContentType="image/png"/>
  <Override PartName="/ppt/media/image129.png" ContentType="image/png"/>
  <Override PartName="/ppt/media/image32.png" ContentType="image/png"/>
  <Override PartName="/ppt/media/image133.png" ContentType="image/png"/>
  <Override PartName="/ppt/media/image134.png" ContentType="image/png"/>
  <Override PartName="/ppt/media/image135.png" ContentType="image/png"/>
  <Override PartName="/ppt/media/image136.png" ContentType="image/png"/>
  <Override PartName="/ppt/media/image160.png" ContentType="image/png"/>
  <Override PartName="/ppt/media/image161.png" ContentType="image/png"/>
  <Override PartName="/ppt/media/image162.png" ContentType="image/png"/>
  <Override PartName="/ppt/media/image41.png" ContentType="image/png"/>
  <Override PartName="/ppt/media/image138.png" ContentType="image/png"/>
  <Override PartName="/ppt/media/image164.png" ContentType="image/png"/>
  <Override PartName="/ppt/media/image8.png" ContentType="image/png"/>
  <Override PartName="/ppt/media/image30.png" ContentType="image/png"/>
  <Override PartName="/ppt/media/image127.png" ContentType="image/png"/>
  <Override PartName="/ppt/media/image153.png" ContentType="image/png"/>
  <Override PartName="/ppt/media/image42.png" ContentType="image/png"/>
  <Override PartName="/ppt/media/image139.png" ContentType="image/png"/>
  <Override PartName="/ppt/media/image165.png" ContentType="image/png"/>
  <Override PartName="/ppt/media/image44.png" ContentType="image/png"/>
  <Override PartName="/ppt/media/image130.png" ContentType="image/png"/>
  <Override PartName="/ppt/media/image167.png" ContentType="image/png"/>
  <Override PartName="/ppt/media/image45.png" ContentType="image/png"/>
  <Override PartName="/ppt/media/image131.png" ContentType="image/png"/>
  <Override PartName="/ppt/media/image168.png" ContentType="image/png"/>
  <Override PartName="/ppt/media/image46.png" ContentType="image/png"/>
  <Override PartName="/ppt/media/image132.png" ContentType="image/png"/>
  <Override PartName="/ppt/media/image169.png" ContentType="image/png"/>
  <Override PartName="/ppt/media/image40.png" ContentType="image/png"/>
  <Override PartName="/ppt/media/image137.png" ContentType="image/png"/>
  <Override PartName="/ppt/media/image163.png" ContentType="image/png"/>
  <Override PartName="/ppt/media/image175.jpeg" ContentType="image/jpeg"/>
  <Override PartName="/ppt/media/image54.png" ContentType="image/png"/>
  <Override PartName="/ppt/media/image140.png" ContentType="image/png"/>
  <Override PartName="/ppt/media/image43.png" ContentType="image/png"/>
  <Override PartName="/ppt/media/image166.png" ContentType="image/png"/>
  <Override PartName="/ppt/media/image143.png" ContentType="image/png"/>
  <Override PartName="/ppt/media/image152.png" ContentType="image/png"/>
  <Override PartName="/ppt/media/image151.png" ContentType="image/png"/>
  <Override PartName="/ppt/media/image150.png" ContentType="image/png"/>
  <Override PartName="/ppt/media/image146.png" ContentType="image/png"/>
  <Override PartName="/ppt/media/image145.png" ContentType="image/png"/>
  <Override PartName="/ppt/media/image144.png" ContentType="image/png"/>
  <Override PartName="/ppt/media/image56.png" ContentType="image/png"/>
  <Override PartName="/ppt/media/image142.png" ContentType="image/png"/>
  <Override PartName="/ppt/media/image55.png" ContentType="image/png"/>
  <Override PartName="/ppt/media/image178.png" ContentType="image/png"/>
  <Override PartName="/ppt/media/image141.png" ContentType="image/png"/>
  <Override PartName="/ppt/media/image49.png" ContentType="image/png"/>
  <Override PartName="/ppt/media/image100.png" ContentType="image/png"/>
  <Override PartName="/ppt/media/image177.png" ContentType="image/png"/>
  <Override PartName="/ppt/media/image109.png" ContentType="image/png"/>
  <Override PartName="/ppt/media/image80.png" ContentType="image/png"/>
  <Override PartName="/ppt/media/image12.png" ContentType="image/png"/>
  <Override PartName="/ppt/media/image37.png" ContentType="image/png"/>
  <Override PartName="/ppt/media/image62.png" ContentType="image/png"/>
  <Override PartName="/ppt/media/image159.png" ContentType="image/png"/>
  <Override PartName="/ppt/media/image7.png" ContentType="image/png"/>
  <Override PartName="/ppt/media/image16.png" ContentType="image/png"/>
  <Override PartName="/ppt/media/image84.png" ContentType="image/png"/>
  <Override PartName="/ppt/media/image48.png" ContentType="image/png"/>
  <Override PartName="/ppt/media/image11.png" ContentType="image/png"/>
  <Override PartName="/ppt/media/image108.png" ContentType="image/png"/>
  <Override PartName="/ppt/media/image176.png" ContentType="image/png"/>
  <Override PartName="/ppt/media/image36.png" ContentType="image/png"/>
  <Override PartName="/ppt/media/image61.png" ContentType="image/png"/>
  <Override PartName="/ppt/media/image158.png" ContentType="image/png"/>
  <Override PartName="/ppt/media/image6.png" ContentType="image/png"/>
  <Override PartName="/ppt/media/image86.png" ContentType="image/png"/>
  <Override PartName="/ppt/media/image18.png" ContentType="image/png"/>
  <Override PartName="/ppt/media/image15.png" ContentType="image/png"/>
  <Override PartName="/ppt/media/image83.png" ContentType="image/png"/>
  <Override PartName="/ppt/media/image34.png" ContentType="image/png"/>
  <Override PartName="/ppt/media/image4.png" ContentType="image/png"/>
  <Override PartName="/ppt/media/image156.png" ContentType="image/png"/>
  <Override PartName="/ppt/media/image81.png" ContentType="image/png"/>
  <Override PartName="/ppt/media/image13.png" ContentType="image/png"/>
  <Override PartName="/ppt/media/image33.png" ContentType="image/png"/>
  <Override PartName="/ppt/media/image3.png" ContentType="image/png"/>
  <Override PartName="/ppt/media/image155.png" ContentType="image/png"/>
  <Override PartName="/ppt/media/image94.png" ContentType="image/png"/>
  <Override PartName="/ppt/media/image26.png" ContentType="image/png"/>
  <Override PartName="/ppt/media/image2.png" ContentType="image/png"/>
  <Override PartName="/ppt/media/image154.png" ContentType="image/png"/>
  <Override PartName="/ppt/media/image47.png" ContentType="image/png"/>
  <Override PartName="/ppt/media/image21.png" ContentType="image/png"/>
  <Override PartName="/ppt/media/image118.png" ContentType="image/png"/>
  <Override PartName="/ppt/media/image10.png" ContentType="image/png"/>
  <Override PartName="/ppt/media/image107.png" ContentType="image/png"/>
  <Override PartName="/ppt/media/image35.png" ContentType="image/png"/>
  <Override PartName="/ppt/media/image60.png" ContentType="image/png"/>
  <Override PartName="/ppt/media/image157.png" ContentType="image/png"/>
  <Override PartName="/ppt/media/image5.png" ContentType="image/png"/>
  <Override PartName="/ppt/media/image85.png" ContentType="image/png"/>
  <Override PartName="/ppt/media/image17.png" ContentType="image/png"/>
  <Override PartName="/ppt/media/image14.png" ContentType="image/png"/>
  <Override PartName="/ppt/media/image82.png" ContentType="image/png"/>
  <Override PartName="/ppt/media/image25.png" ContentType="image/png"/>
  <Override PartName="/ppt/media/image93.png" ContentType="image/png"/>
  <Override PartName="/ppt/media/image57.png" ContentType="image/png"/>
  <Override PartName="/ppt/media/image20.png" ContentType="image/png"/>
  <Override PartName="/ppt/media/image117.png" ContentType="image/png"/>
  <Override PartName="/ppt/media/image58.png" ContentType="image/png"/>
  <Override PartName="/ppt/media/image59.png" ContentType="image/png"/>
  <Override PartName="/ppt/media/image110.png" ContentType="image/png"/>
  <Override PartName="/ppt/media/image90.png" ContentType="image/png"/>
  <Override PartName="/ppt/media/image22.png" ContentType="image/png"/>
  <Override PartName="/ppt/media/image119.png" ContentType="image/png"/>
  <Override PartName="/ppt/media/image91.png" ContentType="image/png"/>
  <Override PartName="/ppt/media/image23.png" ContentType="image/png"/>
  <Override PartName="/ppt/media/image92.png" ContentType="image/png"/>
  <Override PartName="/ppt/media/image24.png" ContentType="image/png"/>
  <Override PartName="/ppt/media/image63.png" ContentType="image/png"/>
  <Override PartName="/ppt/media/image64.png" ContentType="image/png"/>
  <Override PartName="/ppt/media/image65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x="10080625" cy="567055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18B25CD1-D3C9-4DA5-80E2-D5DA2E2A0805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1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3CAD56-34C0-43F9-97DB-5B14422A98D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484D07-C209-44AC-A956-28B8A76FD60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2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1EF6C7D-C782-4037-918C-BDE523BB10F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2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6EFC9F1-749F-48F9-A048-5154B61CF85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2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BE19833-BB14-46A0-A868-E7DB8CAA999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3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6D38130-F231-4FA8-9756-C29DF1F3CDD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3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99A8B1E-048B-465F-B4AB-CB479BD3D36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37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86ADA0E-D4C4-4C6F-8AAD-F5C323979B8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40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C7FE4DD-4F3B-46AF-B4F3-C066DDBD21B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43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01FA7BD-90BC-4A3E-B6A6-61C22923FEF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9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798A432-9D7A-4414-9A41-F0BAAF04BB6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46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2E86492-CB85-44C4-A407-B9999299BEC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49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B8C2A1-4321-49E3-BFCF-7958F85F6E0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52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D7E5043-978A-4881-BE74-B3EB5EAC02B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55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0027448-DEA6-43A4-83E2-19AF9724C09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58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15AFF97-504E-49CB-AD63-0411C6CAA37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61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24228A4-DFBB-4605-9EEC-FEDFA0E2A2B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64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2DA7877-CC13-4D58-9EBF-C94FC772CB1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67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F83BFCA-835B-4651-BF83-20BF22DD311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70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6F7329-2F14-4ABF-AA5E-069166C097C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73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7EAEBEF-4658-4BF3-AC99-6B7BAD0C279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9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94BE462-66FD-4BA5-AE57-D4D134887D9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76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560A1EB-C6B0-4631-B1AF-A3C34FE68DE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79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F5364FD-D79F-41AA-902D-514D81C8C2A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82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0BE35DE-069B-4CA0-AA1D-426226EC17E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85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F4422DF-1DAF-473A-905C-8E766DE9016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88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8E48D44-7541-4CA4-AE2E-8FBA21C9089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91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9588F28-0692-423B-9C31-BBBE7E528D6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94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50EBBB7-F97F-4E72-B38F-B6BD587D48B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97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4675088-0670-42DD-BC85-F2BB46481B0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00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9E88F1F-B0AC-4C2D-8445-93A3C305348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03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8CD65EB-8189-4CE8-819D-F29959529AC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9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A238959-5BD6-4E1A-8796-4562BBFD33F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06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4049D7A-94E4-4191-AB3C-730576D5F96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9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2B396A0-D523-498A-8093-BC4231C6262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0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5F75DB2-3A47-45BC-AC1B-B3B93EE12DD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0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1710ACE-C7A7-46E0-BEBC-47B4854E7F1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0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469D574-1195-44A2-AEFC-A13D51449B9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1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4BFE11F-EE6A-4752-8E03-A9E40F8D0D4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1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EDF5388-0ADD-4340-BB5C-B3F952261A1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BA17F54-1D0F-4D0A-929B-4A9BFAF66D4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685AE69-FD6F-4869-9E4D-3E563930731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4086FE8-A95A-4A5F-B74E-21AF3BF6430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29DE13D-BDBF-4C23-9DD8-9018834AB06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D846385-B5D7-48F4-8997-83A58996F26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AB7BD16-CEB9-4143-984A-05F3013BBA0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38C912F-341A-47E1-B6BB-A83F4862571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49544D8-CA51-4BBC-9553-83A23CA6DC3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799364D-8C30-4BF7-8DE0-3CFCC81B9C1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DB430B0-9F95-4995-8145-4052F2CE63F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ED2EEE7-D1F0-4169-B423-4299E48AD0E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6683FCF-F3FC-4C95-8243-7744BB98224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2508306-EE10-4356-B1B0-F94555279F8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E3FF3C4-5DA5-4CD9-8567-988163EB7E2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ABB961E-25DA-47AD-92D2-A5FAFAAED33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5A73066-7B4E-47F9-8E08-2C4A4149A0E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297F939-C59B-4C14-A602-7E07C5BECD6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94C72E2-C065-4457-B77C-C113F877DD1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325F1E8-F296-4E8C-8807-DADB31C8F6F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6644CD-9019-4B15-9D9C-CF73EEF9BE0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564EDBE-8B3A-4C04-936E-E0416486056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A0F0E7A-E1D6-4823-B6DE-D73C864650A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5C5ED1C-A3BC-4131-B6E9-29A64798099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64B460-FE56-4C40-BA30-938A8FAED85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3760" y="5254560"/>
            <a:ext cx="3184560" cy="29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3760" y="5254560"/>
            <a:ext cx="2344680" cy="29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FDB16F7-AD85-49B8-8C71-D5E7BC6FBD45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32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254560"/>
            <a:ext cx="2344680" cy="29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3760" y="5254560"/>
            <a:ext cx="3184560" cy="29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3760" y="5254560"/>
            <a:ext cx="2344680" cy="29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F0052DF-0167-4E71-A796-35EAE78DD346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254560"/>
            <a:ext cx="2344680" cy="29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2.png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6.png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01.png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5.png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09.png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14.png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18.png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22.png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27.png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31.png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36.png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0.png"/><Relationship Id="rId2" Type="http://schemas.openxmlformats.org/officeDocument/2006/relationships/image" Target="../media/image141.png"/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image" Target="../media/image14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45.png"/><Relationship Id="rId2" Type="http://schemas.openxmlformats.org/officeDocument/2006/relationships/image" Target="../media/image146.png"/><Relationship Id="rId3" Type="http://schemas.openxmlformats.org/officeDocument/2006/relationships/image" Target="../media/image147.png"/><Relationship Id="rId4" Type="http://schemas.openxmlformats.org/officeDocument/2006/relationships/image" Target="../media/image14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49.png"/><Relationship Id="rId2" Type="http://schemas.openxmlformats.org/officeDocument/2006/relationships/image" Target="../media/image150.png"/><Relationship Id="rId3" Type="http://schemas.openxmlformats.org/officeDocument/2006/relationships/image" Target="../media/image151.png"/><Relationship Id="rId4" Type="http://schemas.openxmlformats.org/officeDocument/2006/relationships/image" Target="../media/image15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53.png"/><Relationship Id="rId2" Type="http://schemas.openxmlformats.org/officeDocument/2006/relationships/image" Target="../media/image154.png"/><Relationship Id="rId3" Type="http://schemas.openxmlformats.org/officeDocument/2006/relationships/image" Target="../media/image155.png"/><Relationship Id="rId4" Type="http://schemas.openxmlformats.org/officeDocument/2006/relationships/image" Target="../media/image156.png"/><Relationship Id="rId5" Type="http://schemas.openxmlformats.org/officeDocument/2006/relationships/image" Target="../media/image15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58.png"/><Relationship Id="rId2" Type="http://schemas.openxmlformats.org/officeDocument/2006/relationships/image" Target="../media/image159.png"/><Relationship Id="rId3" Type="http://schemas.openxmlformats.org/officeDocument/2006/relationships/image" Target="../media/image160.png"/><Relationship Id="rId4" Type="http://schemas.openxmlformats.org/officeDocument/2006/relationships/image" Target="../media/image16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2.png"/><Relationship Id="rId2" Type="http://schemas.openxmlformats.org/officeDocument/2006/relationships/image" Target="../media/image163.png"/><Relationship Id="rId3" Type="http://schemas.openxmlformats.org/officeDocument/2006/relationships/image" Target="../media/image164.png"/><Relationship Id="rId4" Type="http://schemas.openxmlformats.org/officeDocument/2006/relationships/image" Target="../media/image16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66.png"/><Relationship Id="rId2" Type="http://schemas.openxmlformats.org/officeDocument/2006/relationships/image" Target="../media/image167.png"/><Relationship Id="rId3" Type="http://schemas.openxmlformats.org/officeDocument/2006/relationships/image" Target="../media/image168.png"/><Relationship Id="rId4" Type="http://schemas.openxmlformats.org/officeDocument/2006/relationships/image" Target="../media/image169.png"/><Relationship Id="rId5" Type="http://schemas.openxmlformats.org/officeDocument/2006/relationships/image" Target="../media/image17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1.png"/><Relationship Id="rId2" Type="http://schemas.openxmlformats.org/officeDocument/2006/relationships/image" Target="../media/image172.png"/><Relationship Id="rId3" Type="http://schemas.openxmlformats.org/officeDocument/2006/relationships/image" Target="../media/image173.png"/><Relationship Id="rId4" Type="http://schemas.openxmlformats.org/officeDocument/2006/relationships/image" Target="../media/image17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75.jpeg"/><Relationship Id="rId2" Type="http://schemas.openxmlformats.org/officeDocument/2006/relationships/image" Target="../media/image176.png"/><Relationship Id="rId3" Type="http://schemas.openxmlformats.org/officeDocument/2006/relationships/image" Target="../media/image177.png"/><Relationship Id="rId4" Type="http://schemas.openxmlformats.org/officeDocument/2006/relationships/image" Target="../media/image17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72800" cy="5660640"/>
          </a:xfrm>
          <a:prstGeom prst="rect">
            <a:avLst/>
          </a:prstGeom>
          <a:ln w="0">
            <a:noFill/>
          </a:ln>
        </p:spPr>
      </p:pic>
      <p:sp>
        <p:nvSpPr>
          <p:cNvPr id="89" name="Прямая соединительная линия 6"/>
          <p:cNvSpPr/>
          <p:nvPr/>
        </p:nvSpPr>
        <p:spPr>
          <a:xfrm flipH="1">
            <a:off x="2579040" y="2268360"/>
            <a:ext cx="4921200" cy="36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Рисунок 2" descr=""/>
          <p:cNvPicPr/>
          <p:nvPr/>
        </p:nvPicPr>
        <p:blipFill>
          <a:blip r:embed="rId2"/>
          <a:stretch/>
        </p:blipFill>
        <p:spPr>
          <a:xfrm>
            <a:off x="3524760" y="532800"/>
            <a:ext cx="3023280" cy="1232640"/>
          </a:xfrm>
          <a:prstGeom prst="rect">
            <a:avLst/>
          </a:prstGeom>
          <a:ln w="0">
            <a:noFill/>
          </a:ln>
        </p:spPr>
      </p:pic>
      <p:sp>
        <p:nvSpPr>
          <p:cNvPr id="91" name="Прямоугольник 5"/>
          <p:cNvSpPr/>
          <p:nvPr/>
        </p:nvSpPr>
        <p:spPr>
          <a:xfrm>
            <a:off x="551880" y="5024520"/>
            <a:ext cx="4401360" cy="38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2" name="Рисунок 13" descr=""/>
          <p:cNvPicPr/>
          <p:nvPr/>
        </p:nvPicPr>
        <p:blipFill>
          <a:blip r:embed="rId3"/>
          <a:stretch/>
        </p:blipFill>
        <p:spPr>
          <a:xfrm>
            <a:off x="3437280" y="5025600"/>
            <a:ext cx="421200" cy="421200"/>
          </a:xfrm>
          <a:prstGeom prst="rect">
            <a:avLst/>
          </a:prstGeom>
          <a:ln w="0">
            <a:noFill/>
          </a:ln>
        </p:spPr>
      </p:pic>
      <p:sp>
        <p:nvSpPr>
          <p:cNvPr id="93" name="Прямоугольник 10"/>
          <p:cNvSpPr/>
          <p:nvPr/>
        </p:nvSpPr>
        <p:spPr>
          <a:xfrm>
            <a:off x="1586160" y="2459880"/>
            <a:ext cx="6900480" cy="23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T Sans"/>
                <a:ea typeface="DejaVu Sans"/>
              </a:rPr>
              <a:t>TITLE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5" name="TextBox 1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7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79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0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8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8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83" name="Прямоугольник со скругленными углами 3"/>
          <p:cNvSpPr/>
          <p:nvPr/>
        </p:nvSpPr>
        <p:spPr>
          <a:xfrm>
            <a:off x="5916960" y="1642680"/>
            <a:ext cx="3642480" cy="2614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Рисунок 2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9400" cy="3479400"/>
          </a:xfrm>
          <a:prstGeom prst="rect">
            <a:avLst/>
          </a:prstGeom>
          <a:ln w="0">
            <a:noFill/>
          </a:ln>
        </p:spPr>
      </p:pic>
      <p:sp>
        <p:nvSpPr>
          <p:cNvPr id="185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8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8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88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9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9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9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92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3" name="TextBox 13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TextBox 2"/>
          <p:cNvSpPr/>
          <p:nvPr/>
        </p:nvSpPr>
        <p:spPr>
          <a:xfrm>
            <a:off x="1150200" y="105480"/>
            <a:ext cx="8407800" cy="74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" name="Прямоугольник 1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97" name="Picture 1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98" name="Picture 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99" name="TextBox 3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0" name="TextBox 4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1" name="Picture 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02" name="Рисунок 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03" name="Прямоугольник со скругленными углами 1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Прямоугольник 2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5" name="Picture 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06" name="Picture 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07" name="TextBox 5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8" name="TextBox 7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9" name="Picture 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10" name="Рисунок 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211" name="Рисунок 4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7880" cy="3384360"/>
          </a:xfrm>
          <a:prstGeom prst="rect">
            <a:avLst/>
          </a:prstGeom>
          <a:ln w="0">
            <a:noFill/>
          </a:ln>
        </p:spPr>
      </p:pic>
      <p:sp>
        <p:nvSpPr>
          <p:cNvPr id="212" name="TextBox 10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3" name="TextBox 11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Box 12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5" name="TextBox 17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6" name="Прямоугольник 4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17" name="Picture 1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18" name="Picture 1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19" name="TextBox 1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0" name="TextBox 1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21" name="Picture 1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22" name="Рисунок 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23" name="Прямоугольник со скругленными углами 2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0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5" name="TextBox 21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6" name="Прямоугольник 6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27" name="Picture 1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28" name="Picture 1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29" name="TextBox 2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0" name="TextBox 2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31" name="Picture 1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32" name="Рисунок 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33" name="Прямоугольник со скругленными углами 4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Рисунок 7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4240" cy="3414240"/>
          </a:xfrm>
          <a:prstGeom prst="rect">
            <a:avLst/>
          </a:prstGeom>
          <a:ln w="0">
            <a:noFill/>
          </a:ln>
        </p:spPr>
      </p:pic>
      <p:sp>
        <p:nvSpPr>
          <p:cNvPr id="235" name="Прямоугольник 7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36" name="Picture 1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37" name="Picture 1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38" name="TextBox 2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9" name="TextBox 2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40" name="Picture 1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41" name="Рисунок 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42" name="TextBox 2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3" name="TextBox 27"/>
          <p:cNvSpPr/>
          <p:nvPr/>
        </p:nvSpPr>
        <p:spPr>
          <a:xfrm>
            <a:off x="1150200" y="105480"/>
            <a:ext cx="8407800" cy="64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Box 2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5" name="TextBox 29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6" name="Прямоугольник 8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47" name="Picture 1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48" name="Picture 2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49" name="TextBox 30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0" name="TextBox 31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51" name="Picture 2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52" name="Рисунок 1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53" name="Прямоугольник со скругленными углами 5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32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5" name="TextBox 33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6" name="Прямоугольник 9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57" name="Picture 2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58" name="Picture 2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59" name="TextBox 3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0" name="TextBox 3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1" name="Picture 2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62" name="Рисунок 1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63" name="Прямоугольник со скругленными углами 6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Прямоугольник 11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65" name="Picture 2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66" name="Picture 2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67" name="TextBox 36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8" name="TextBox 37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9" name="Picture 2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70" name="Рисунок 1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271" name="Рисунок 1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2400" cy="3452400"/>
          </a:xfrm>
          <a:prstGeom prst="rect">
            <a:avLst/>
          </a:prstGeom>
          <a:ln w="0">
            <a:noFill/>
          </a:ln>
        </p:spPr>
      </p:pic>
      <p:sp>
        <p:nvSpPr>
          <p:cNvPr id="272" name="TextBox 3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3" name="TextBox 39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" name="TextBox 15"/>
          <p:cNvSpPr/>
          <p:nvPr/>
        </p:nvSpPr>
        <p:spPr>
          <a:xfrm>
            <a:off x="1150200" y="105480"/>
            <a:ext cx="8407800" cy="74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99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0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03" name="Прямоугольник со скругленными углами 3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Box 40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5" name="TextBox 41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6" name="Прямоугольник 12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77" name="Picture 2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78" name="Picture 2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79" name="TextBox 4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0" name="TextBox 4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81" name="Picture 3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82" name="Рисунок 1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83" name="Прямоугольник со скругленными углами 7"/>
          <p:cNvSpPr/>
          <p:nvPr/>
        </p:nvSpPr>
        <p:spPr>
          <a:xfrm>
            <a:off x="5916960" y="1642680"/>
            <a:ext cx="3642480" cy="2614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Рисунок 1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9400" cy="3479400"/>
          </a:xfrm>
          <a:prstGeom prst="rect">
            <a:avLst/>
          </a:prstGeom>
          <a:ln w="0">
            <a:noFill/>
          </a:ln>
        </p:spPr>
      </p:pic>
      <p:sp>
        <p:nvSpPr>
          <p:cNvPr id="285" name="Прямоугольник 1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86" name="Picture 3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87" name="Picture 3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88" name="TextBox 4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9" name="TextBox 4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90" name="Picture 3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91" name="Рисунок 2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92" name="TextBox 4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3" name="TextBox 47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Box 4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5" name="TextBox 49"/>
          <p:cNvSpPr/>
          <p:nvPr/>
        </p:nvSpPr>
        <p:spPr>
          <a:xfrm>
            <a:off x="1150200" y="105480"/>
            <a:ext cx="8407800" cy="74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6" name="Прямоугольник 14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97" name="Picture 3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98" name="Picture 3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99" name="TextBox 50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0" name="TextBox 51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1" name="Picture 3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02" name="Рисунок 2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03" name="Прямоугольник со скругленными углами 8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Прямоугольник 15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05" name="Picture 3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06" name="Picture 3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07" name="TextBox 5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8" name="TextBox 5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9" name="Picture 3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10" name="Рисунок 2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311" name="Рисунок 2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7880" cy="3384360"/>
          </a:xfrm>
          <a:prstGeom prst="rect">
            <a:avLst/>
          </a:prstGeom>
          <a:ln w="0">
            <a:noFill/>
          </a:ln>
        </p:spPr>
      </p:pic>
      <p:sp>
        <p:nvSpPr>
          <p:cNvPr id="312" name="TextBox 54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3" name="TextBox 5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Box 5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5" name="TextBox 57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6" name="Прямоугольник 16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17" name="Picture 4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18" name="Picture 4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19" name="TextBox 5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0" name="TextBox 5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21" name="Picture 4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22" name="Рисунок 2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23" name="Прямоугольник со скругленными углами 9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Box 60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5" name="TextBox 61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6" name="Прямоугольник 17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27" name="Picture 4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28" name="Picture 4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29" name="TextBox 6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0" name="TextBox 6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31" name="Picture 4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32" name="Рисунок 2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33" name="Прямоугольник со скругленными углами 10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Рисунок 26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4240" cy="3414240"/>
          </a:xfrm>
          <a:prstGeom prst="rect">
            <a:avLst/>
          </a:prstGeom>
          <a:ln w="0">
            <a:noFill/>
          </a:ln>
        </p:spPr>
      </p:pic>
      <p:sp>
        <p:nvSpPr>
          <p:cNvPr id="335" name="Прямоугольник 18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36" name="Picture 4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37" name="Picture 4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38" name="TextBox 6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9" name="TextBox 6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40" name="Picture 4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41" name="Рисунок 27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42" name="TextBox 6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3" name="TextBox 67"/>
          <p:cNvSpPr/>
          <p:nvPr/>
        </p:nvSpPr>
        <p:spPr>
          <a:xfrm>
            <a:off x="1150200" y="105480"/>
            <a:ext cx="8407800" cy="64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Box 6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5" name="TextBox 69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6" name="Прямоугольник 19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47" name="Picture 4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48" name="Picture 5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49" name="TextBox 70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50" name="TextBox 71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51" name="Picture 5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52" name="Рисунок 2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53" name="Прямоугольник со скругленными углами 11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72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5" name="TextBox 73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6" name="Прямоугольник 20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57" name="Picture 5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58" name="Picture 5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59" name="TextBox 7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0" name="TextBox 7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1" name="Picture 5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62" name="Рисунок 2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63" name="Прямоугольник со скругленными углами 12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Прямоугольник 21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65" name="Picture 5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66" name="Picture 5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67" name="TextBox 76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8" name="TextBox 77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9" name="Picture 5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70" name="Рисунок 3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371" name="Рисунок 31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2400" cy="3452400"/>
          </a:xfrm>
          <a:prstGeom prst="rect">
            <a:avLst/>
          </a:prstGeom>
          <a:ln w="0">
            <a:noFill/>
          </a:ln>
        </p:spPr>
      </p:pic>
      <p:sp>
        <p:nvSpPr>
          <p:cNvPr id="372" name="TextBox 7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3" name="TextBox 79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07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1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111" name="Рисунок 1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7880" cy="3384360"/>
          </a:xfrm>
          <a:prstGeom prst="rect">
            <a:avLst/>
          </a:prstGeom>
          <a:ln w="0">
            <a:noFill/>
          </a:ln>
        </p:spPr>
      </p:pic>
      <p:sp>
        <p:nvSpPr>
          <p:cNvPr id="112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" name="TextBox 14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Box 80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5" name="TextBox 81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6" name="Прямоугольник 22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77" name="Picture 5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78" name="Picture 5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79" name="TextBox 8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0" name="TextBox 8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81" name="Picture 6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82" name="Рисунок 3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83" name="Прямоугольник со скругленными углами 13"/>
          <p:cNvSpPr/>
          <p:nvPr/>
        </p:nvSpPr>
        <p:spPr>
          <a:xfrm>
            <a:off x="5916960" y="1642680"/>
            <a:ext cx="3642480" cy="2614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Рисунок 33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9400" cy="3479400"/>
          </a:xfrm>
          <a:prstGeom prst="rect">
            <a:avLst/>
          </a:prstGeom>
          <a:ln w="0">
            <a:noFill/>
          </a:ln>
        </p:spPr>
      </p:pic>
      <p:sp>
        <p:nvSpPr>
          <p:cNvPr id="385" name="Прямоугольник 2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86" name="Picture 6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87" name="Picture 6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88" name="TextBox 8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9" name="TextBox 8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90" name="Picture 6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91" name="Рисунок 34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92" name="TextBox 8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3" name="TextBox 87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Box 8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5" name="TextBox 89"/>
          <p:cNvSpPr/>
          <p:nvPr/>
        </p:nvSpPr>
        <p:spPr>
          <a:xfrm>
            <a:off x="1150200" y="105480"/>
            <a:ext cx="8407800" cy="74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6" name="Прямоугольник 24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97" name="Picture 6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98" name="Picture 6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99" name="TextBox 90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0" name="TextBox 91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1" name="Picture 6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402" name="Рисунок 3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403" name="Прямоугольник со скругленными углами 14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Прямоугольник 25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05" name="Picture 6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406" name="Picture 6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407" name="TextBox 9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8" name="TextBox 9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9" name="Picture 6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410" name="Рисунок 3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411" name="Рисунок 37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7880" cy="338436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4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3" name="TextBox 9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Box 9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5" name="TextBox 97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6" name="Прямоугольник 26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17" name="Picture 7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418" name="Picture 7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419" name="TextBox 9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20" name="TextBox 9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21" name="Picture 7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422" name="Рисунок 3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423" name="Прямоугольник со скругленными углами 15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Box 100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25" name="TextBox 101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6" name="Прямоугольник 27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27" name="Picture 7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428" name="Picture 7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429" name="TextBox 10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0" name="TextBox 10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31" name="Picture 7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432" name="Рисунок 3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433" name="Прямоугольник со скругленными углами 16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Рисунок 40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4240" cy="3414240"/>
          </a:xfrm>
          <a:prstGeom prst="rect">
            <a:avLst/>
          </a:prstGeom>
          <a:ln w="0">
            <a:noFill/>
          </a:ln>
        </p:spPr>
      </p:pic>
      <p:sp>
        <p:nvSpPr>
          <p:cNvPr id="435" name="Прямоугольник 28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36" name="Picture 7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437" name="Picture 7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438" name="TextBox 10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9" name="TextBox 10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40" name="Picture 7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441" name="Рисунок 4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442" name="TextBox 10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3" name="TextBox 107"/>
          <p:cNvSpPr/>
          <p:nvPr/>
        </p:nvSpPr>
        <p:spPr>
          <a:xfrm>
            <a:off x="1150200" y="105480"/>
            <a:ext cx="8407800" cy="64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extBox 10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5" name="TextBox 109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6" name="Прямоугольник 29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47" name="Picture 7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448" name="Picture 8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10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50" name="TextBox 111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51" name="Picture 8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452" name="Рисунок 4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453" name="Прямоугольник со скругленными углами 17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extBox 112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5" name="TextBox 113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6" name="Прямоугольник 30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57" name="Picture 8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458" name="Picture 8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459" name="TextBox 11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0" name="TextBox 11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1" name="Picture 8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462" name="Рисунок 4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463" name="Прямоугольник со скругленными углами 18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Прямоугольник 31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65" name="Picture 8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466" name="Picture 8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467" name="TextBox 116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8" name="TextBox 117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9" name="Picture 8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470" name="Рисунок 4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471" name="Рисунок 45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2400" cy="3452400"/>
          </a:xfrm>
          <a:prstGeom prst="rect">
            <a:avLst/>
          </a:prstGeom>
          <a:ln w="0">
            <a:noFill/>
          </a:ln>
        </p:spPr>
      </p:pic>
      <p:sp>
        <p:nvSpPr>
          <p:cNvPr id="472" name="TextBox 11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3" name="TextBox 119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TextBox 1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1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19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0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2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2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23" name="Прямоугольник со скругленными углами 3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TextBox 120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5" name="TextBox 121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6" name="Прямоугольник 32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77" name="Picture 8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478" name="Picture 8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479" name="TextBox 12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0" name="TextBox 12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81" name="Picture 9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482" name="Рисунок 4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483" name="Прямоугольник со скругленными углами 19"/>
          <p:cNvSpPr/>
          <p:nvPr/>
        </p:nvSpPr>
        <p:spPr>
          <a:xfrm>
            <a:off x="5916960" y="1642680"/>
            <a:ext cx="3642480" cy="2614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72800" cy="5660640"/>
          </a:xfrm>
          <a:prstGeom prst="rect">
            <a:avLst/>
          </a:prstGeom>
          <a:ln w="0">
            <a:noFill/>
          </a:ln>
        </p:spPr>
      </p:pic>
      <p:sp>
        <p:nvSpPr>
          <p:cNvPr id="485" name="Google Shape;898;g89d9307d70_13_164"/>
          <p:cNvSpPr/>
          <p:nvPr/>
        </p:nvSpPr>
        <p:spPr>
          <a:xfrm>
            <a:off x="1785240" y="1758600"/>
            <a:ext cx="6501960" cy="108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PT Sans"/>
                <a:ea typeface="Arial"/>
              </a:rPr>
              <a:t>TITLE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486" name="Рисунок 8" descr=""/>
          <p:cNvPicPr/>
          <p:nvPr/>
        </p:nvPicPr>
        <p:blipFill>
          <a:blip r:embed="rId2"/>
          <a:stretch/>
        </p:blipFill>
        <p:spPr>
          <a:xfrm>
            <a:off x="393120" y="722880"/>
            <a:ext cx="1706040" cy="693360"/>
          </a:xfrm>
          <a:prstGeom prst="rect">
            <a:avLst/>
          </a:prstGeom>
          <a:ln w="0">
            <a:noFill/>
          </a:ln>
        </p:spPr>
      </p:pic>
      <p:sp>
        <p:nvSpPr>
          <p:cNvPr id="487" name="Прямоугольник 5"/>
          <p:cNvSpPr/>
          <p:nvPr/>
        </p:nvSpPr>
        <p:spPr>
          <a:xfrm>
            <a:off x="3482280" y="5056920"/>
            <a:ext cx="4401360" cy="38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88" name="Изображение 40"/>
          <p:cNvSpPr/>
          <p:nvPr/>
        </p:nvSpPr>
        <p:spPr>
          <a:xfrm>
            <a:off x="8656200" y="3567600"/>
            <a:ext cx="370800" cy="37080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89" name="Рисунок 11" descr=""/>
          <p:cNvPicPr/>
          <p:nvPr/>
        </p:nvPicPr>
        <p:blipFill>
          <a:blip r:embed="rId4"/>
          <a:srcRect l="0" t="30398" r="0" b="28998"/>
          <a:stretch/>
        </p:blipFill>
        <p:spPr>
          <a:xfrm>
            <a:off x="7897680" y="3866760"/>
            <a:ext cx="1888560" cy="1659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" name="TextBox 1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29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0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3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33" name="Прямоугольник со скругленными углами 3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Рисунок 1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4240" cy="3414240"/>
          </a:xfrm>
          <a:prstGeom prst="rect">
            <a:avLst/>
          </a:prstGeom>
          <a:ln w="0">
            <a:noFill/>
          </a:ln>
        </p:spPr>
      </p:pic>
      <p:sp>
        <p:nvSpPr>
          <p:cNvPr id="135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38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9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4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4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42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3" name="TextBox 16"/>
          <p:cNvSpPr/>
          <p:nvPr/>
        </p:nvSpPr>
        <p:spPr>
          <a:xfrm>
            <a:off x="1150200" y="105480"/>
            <a:ext cx="8407800" cy="64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TextBox 1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4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49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0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5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5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53" name="Прямоугольник со скругленными углами 3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5" name="TextBox 1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5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59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0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6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63" name="Прямоугольник со скругленными углами 3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6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67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8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7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171" name="Рисунок 14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2400" cy="3452400"/>
          </a:xfrm>
          <a:prstGeom prst="rect">
            <a:avLst/>
          </a:prstGeom>
          <a:ln w="0">
            <a:noFill/>
          </a:ln>
        </p:spPr>
      </p:pic>
      <p:sp>
        <p:nvSpPr>
          <p:cNvPr id="172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TextBox 13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1864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2024-08-23T16:44:54Z</dcterms:modified>
  <cp:revision>120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