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26.png" ContentType="image/png"/>
  <Override PartName="/ppt/media/image125.png" ContentType="image/png"/>
  <Override PartName="/ppt/media/image124.png" ContentType="image/png"/>
  <Override PartName="/ppt/media/image123.png" ContentType="image/png"/>
  <Override PartName="/ppt/media/image122.png" ContentType="image/png"/>
  <Override PartName="/ppt/media/image121.png" ContentType="image/png"/>
  <Override PartName="/ppt/media/image116.png" ContentType="image/png"/>
  <Override PartName="/ppt/media/image115.png" ContentType="image/png"/>
  <Override PartName="/ppt/media/image183.png" ContentType="image/png"/>
  <Override PartName="/ppt/media/image114.png" ContentType="image/png"/>
  <Override PartName="/ppt/media/image182.png" ContentType="image/png"/>
  <Override PartName="/ppt/media/image113.png" ContentType="image/png"/>
  <Override PartName="/ppt/media/image181.png" ContentType="image/png"/>
  <Override PartName="/ppt/media/image112.png" ContentType="image/png"/>
  <Override PartName="/ppt/media/image180.png" ContentType="image/png"/>
  <Override PartName="/ppt/media/image111.png" ContentType="image/png"/>
  <Override PartName="/ppt/media/image106.png" ContentType="image/png"/>
  <Override PartName="/ppt/media/image174.png" ContentType="image/png"/>
  <Override PartName="/ppt/media/image105.png" ContentType="image/png"/>
  <Override PartName="/ppt/media/image173.png" ContentType="image/png"/>
  <Override PartName="/ppt/media/image104.png" ContentType="image/png"/>
  <Override PartName="/ppt/media/image172.png" ContentType="image/png"/>
  <Override PartName="/ppt/media/image103.png" ContentType="image/png"/>
  <Override PartName="/ppt/media/image171.png" ContentType="image/png"/>
  <Override PartName="/ppt/media/image102.png" ContentType="image/png"/>
  <Override PartName="/ppt/media/image170.png" ContentType="image/png"/>
  <Override PartName="/ppt/media/image101.png" ContentType="image/png"/>
  <Override PartName="/ppt/media/image99.png" ContentType="image/png"/>
  <Override PartName="/ppt/media/image98.png" ContentType="image/png"/>
  <Override PartName="/ppt/media/image1.jpeg" ContentType="image/jpeg"/>
  <Override PartName="/ppt/media/image97.png" ContentType="image/png"/>
  <Override PartName="/ppt/media/image29.png" ContentType="image/png"/>
  <Override PartName="/ppt/media/image96.png" ContentType="image/png"/>
  <Override PartName="/ppt/media/image28.png" ContentType="image/png"/>
  <Override PartName="/ppt/media/image95.png" ContentType="image/png"/>
  <Override PartName="/ppt/media/image27.png" ContentType="image/png"/>
  <Override PartName="/ppt/media/image89.png" ContentType="image/png"/>
  <Override PartName="/ppt/media/image88.png" ContentType="image/png"/>
  <Override PartName="/ppt/media/image87.png" ContentType="image/png"/>
  <Override PartName="/ppt/media/image19.png" ContentType="image/png"/>
  <Override PartName="/ppt/media/image79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120.png" ContentType="image/png"/>
  <Override PartName="/ppt/media/image69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38.png" ContentType="image/png"/>
  <Override PartName="/ppt/media/image128.png" ContentType="image/png"/>
  <Override PartName="/ppt/media/image31.png" ContentType="image/png"/>
  <Override PartName="/ppt/media/image9.png" ContentType="image/png"/>
  <Override PartName="/ppt/media/image39.png" ContentType="image/png"/>
  <Override PartName="/ppt/media/image127.png" ContentType="image/png"/>
  <Override PartName="/ppt/media/image50.png" ContentType="image/png"/>
  <Override PartName="/ppt/media/image147.png" ContentType="image/png"/>
  <Override PartName="/ppt/media/image52.png" ContentType="image/png"/>
  <Override PartName="/ppt/media/image149.png" ContentType="image/png"/>
  <Override PartName="/ppt/media/image53.png" ContentType="image/png"/>
  <Override PartName="/ppt/media/image129.png" ContentType="image/png"/>
  <Override PartName="/ppt/media/image32.png" ContentType="image/png"/>
  <Override PartName="/ppt/media/image133.png" ContentType="image/png"/>
  <Override PartName="/ppt/media/image134.png" ContentType="image/png"/>
  <Override PartName="/ppt/media/image135.png" ContentType="image/png"/>
  <Override PartName="/ppt/media/image136.png" ContentType="image/png"/>
  <Override PartName="/ppt/media/image137.png" ContentType="image/png"/>
  <Override PartName="/ppt/media/image40.png" ContentType="image/png"/>
  <Override PartName="/ppt/media/image160.png" ContentType="image/png"/>
  <Override PartName="/ppt/media/image161.png" ContentType="image/png"/>
  <Override PartName="/ppt/media/image162.png" ContentType="image/png"/>
  <Override PartName="/ppt/media/image163.png" ContentType="image/png"/>
  <Override PartName="/ppt/media/image41.png" ContentType="image/png"/>
  <Override PartName="/ppt/media/image138.png" ContentType="image/png"/>
  <Override PartName="/ppt/media/image164.png" ContentType="image/png"/>
  <Override PartName="/ppt/media/image42.png" ContentType="image/png"/>
  <Override PartName="/ppt/media/image139.png" ContentType="image/png"/>
  <Override PartName="/ppt/media/image165.png" ContentType="image/png"/>
  <Override PartName="/ppt/media/image45.png" ContentType="image/png"/>
  <Override PartName="/ppt/media/image131.png" ContentType="image/png"/>
  <Override PartName="/ppt/media/image168.png" ContentType="image/png"/>
  <Override PartName="/ppt/media/image51.png" ContentType="image/png"/>
  <Override PartName="/ppt/media/image148.png" ContentType="image/png"/>
  <Override PartName="/ppt/media/image184.jpeg" ContentType="image/jpeg"/>
  <Override PartName="/ppt/media/image144.png" ContentType="image/png"/>
  <Override PartName="/ppt/media/image46.png" ContentType="image/png"/>
  <Override PartName="/ppt/media/image132.png" ContentType="image/png"/>
  <Override PartName="/ppt/media/image169.png" ContentType="image/png"/>
  <Override PartName="/ppt/media/image43.png" ContentType="image/png"/>
  <Override PartName="/ppt/media/image166.png" ContentType="image/png"/>
  <Override PartName="/ppt/media/image143.png" ContentType="image/png"/>
  <Override PartName="/ppt/media/image44.png" ContentType="image/png"/>
  <Override PartName="/ppt/media/image130.png" ContentType="image/png"/>
  <Override PartName="/ppt/media/image167.png" ContentType="image/png"/>
  <Override PartName="/ppt/media/image153.png" ContentType="image/png"/>
  <Override PartName="/ppt/media/image152.png" ContentType="image/png"/>
  <Override PartName="/ppt/media/image151.png" ContentType="image/png"/>
  <Override PartName="/ppt/media/image150.png" ContentType="image/png"/>
  <Override PartName="/ppt/media/image146.png" ContentType="image/png"/>
  <Override PartName="/ppt/media/image145.png" ContentType="image/png"/>
  <Override PartName="/ppt/media/image56.png" ContentType="image/png"/>
  <Override PartName="/ppt/media/image179.png" ContentType="image/png"/>
  <Override PartName="/ppt/media/image142.png" ContentType="image/png"/>
  <Override PartName="/ppt/media/image55.png" ContentType="image/png"/>
  <Override PartName="/ppt/media/image178.png" ContentType="image/png"/>
  <Override PartName="/ppt/media/image141.png" ContentType="image/png"/>
  <Override PartName="/ppt/media/image54.png" ContentType="image/png"/>
  <Override PartName="/ppt/media/image140.png" ContentType="image/png"/>
  <Override PartName="/ppt/media/image30.png" ContentType="image/png"/>
  <Override PartName="/ppt/media/image8.png" ContentType="image/png"/>
  <Override PartName="/ppt/media/image17.png" ContentType="image/png"/>
  <Override PartName="/ppt/media/image85.png" ContentType="image/png"/>
  <Override PartName="/ppt/media/image49.png" ContentType="image/png"/>
  <Override PartName="/ppt/media/image100.png" ContentType="image/png"/>
  <Override PartName="/ppt/media/image177.png" ContentType="image/png"/>
  <Override PartName="/ppt/media/image109.png" ContentType="image/png"/>
  <Override PartName="/ppt/media/image80.png" ContentType="image/png"/>
  <Override PartName="/ppt/media/image12.png" ContentType="image/png"/>
  <Override PartName="/ppt/media/image37.png" ContentType="image/png"/>
  <Override PartName="/ppt/media/image159.png" ContentType="image/png"/>
  <Override PartName="/ppt/media/image7.png" ContentType="image/png"/>
  <Override PartName="/ppt/media/image16.png" ContentType="image/png"/>
  <Override PartName="/ppt/media/image84.png" ContentType="image/png"/>
  <Override PartName="/ppt/media/image48.png" ContentType="image/png"/>
  <Override PartName="/ppt/media/image11.png" ContentType="image/png"/>
  <Override PartName="/ppt/media/image108.png" ContentType="image/png"/>
  <Override PartName="/ppt/media/image176.png" ContentType="image/png"/>
  <Override PartName="/ppt/media/image82.png" ContentType="image/png"/>
  <Override PartName="/ppt/media/image14.png" ContentType="image/png"/>
  <Override PartName="/ppt/media/image36.png" ContentType="image/png"/>
  <Override PartName="/ppt/media/image158.png" ContentType="image/png"/>
  <Override PartName="/ppt/media/image6.png" ContentType="image/png"/>
  <Override PartName="/ppt/media/image86.png" ContentType="image/png"/>
  <Override PartName="/ppt/media/image18.png" ContentType="image/png"/>
  <Override PartName="/ppt/media/image15.png" ContentType="image/png"/>
  <Override PartName="/ppt/media/image83.png" ContentType="image/png"/>
  <Override PartName="/ppt/media/image34.png" ContentType="image/png"/>
  <Override PartName="/ppt/media/image4.png" ContentType="image/png"/>
  <Override PartName="/ppt/media/image156.png" ContentType="image/png"/>
  <Override PartName="/ppt/media/image81.png" ContentType="image/png"/>
  <Override PartName="/ppt/media/image13.png" ContentType="image/png"/>
  <Override PartName="/ppt/media/image33.png" ContentType="image/png"/>
  <Override PartName="/ppt/media/image3.png" ContentType="image/png"/>
  <Override PartName="/ppt/media/image155.png" ContentType="image/png"/>
  <Override PartName="/ppt/media/image94.png" ContentType="image/png"/>
  <Override PartName="/ppt/media/image26.png" ContentType="image/png"/>
  <Override PartName="/ppt/media/image2.png" ContentType="image/png"/>
  <Override PartName="/ppt/media/image154.png" ContentType="image/png"/>
  <Override PartName="/ppt/media/image47.png" ContentType="image/png"/>
  <Override PartName="/ppt/media/image21.png" ContentType="image/png"/>
  <Override PartName="/ppt/media/image118.png" ContentType="image/png"/>
  <Override PartName="/ppt/media/image186.png" ContentType="image/png"/>
  <Override PartName="/ppt/media/image10.png" ContentType="image/png"/>
  <Override PartName="/ppt/media/image175.png" ContentType="image/png"/>
  <Override PartName="/ppt/media/image107.png" ContentType="image/png"/>
  <Override PartName="/ppt/media/image35.png" ContentType="image/png"/>
  <Override PartName="/ppt/media/image5.png" ContentType="image/png"/>
  <Override PartName="/ppt/media/image157.png" ContentType="image/png"/>
  <Override PartName="/ppt/media/image60.png" ContentType="image/png"/>
  <Override PartName="/ppt/media/image25.png" ContentType="image/png"/>
  <Override PartName="/ppt/media/image93.png" ContentType="image/png"/>
  <Override PartName="/ppt/media/image57.png" ContentType="image/png"/>
  <Override PartName="/ppt/media/image20.png" ContentType="image/png"/>
  <Override PartName="/ppt/media/image117.png" ContentType="image/png"/>
  <Override PartName="/ppt/media/image185.png" ContentType="image/png"/>
  <Override PartName="/ppt/media/image91.png" ContentType="image/png"/>
  <Override PartName="/ppt/media/image23.png" ContentType="image/png"/>
  <Override PartName="/ppt/media/image58.png" ContentType="image/png"/>
  <Override PartName="/ppt/media/image59.png" ContentType="image/png"/>
  <Override PartName="/ppt/media/image110.png" ContentType="image/png"/>
  <Override PartName="/ppt/media/image90.png" ContentType="image/png"/>
  <Override PartName="/ppt/media/image22.png" ContentType="image/png"/>
  <Override PartName="/ppt/media/image187.png" ContentType="image/png"/>
  <Override PartName="/ppt/media/image119.png" ContentType="image/png"/>
  <Override PartName="/ppt/media/image24.png" ContentType="image/png"/>
  <Override PartName="/ppt/media/image9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2BC19F6F-9A1F-4B37-8938-1113A40038A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9AF243-FE9A-4225-9976-2E5061D1BB0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462FBB-A7A0-42A9-93B0-B4E5901DB89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D66D67-DEA6-4E45-A67F-CB483589FAA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C5D872-5AB5-4FF1-95D8-6BE1772768D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CA1AE1-5B0D-4ECC-B34D-A910B5796CE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76E080-5B9D-450D-9E04-24608A431BE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D73751-6763-4A32-A721-6F147BF703B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EF0034-F3FE-431D-9C81-F1E4934A031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1F8E0D-08CD-4BC5-8706-7FBECCBEA86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447229-B9CA-469E-978F-F83B6B15016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817026-BE27-4F68-9C8C-01F736A404D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B0200B-D965-4663-AAB2-0C33A7C8320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6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0A7B21-75AA-4E14-85E5-44532912216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20E997-F4EF-4FA5-81F2-079C288FC24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D9D4C3-74F4-4CD9-BA62-69D9E48DEBE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8CC92E-63A8-4502-AFD7-4A0D344AB5F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4933EA-7F5B-42D4-91C1-238CE808BE9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54BC5F-2B11-4A57-92CC-B3EF909915F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91A9F2-0DC8-4616-BBC5-354263EF1BA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2C1AFC-BCFA-4334-AB9E-85FB810F7AB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2DC31E-C981-4926-A5AB-CB1677B5B40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076198-DCED-42D6-89F9-FF0F02E5B1C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6BD408-675B-4E18-AB15-482F60A5469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24B38D-877E-47A4-A8FC-BC110194A9E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5EE868-4F16-4B28-8945-3B5A30793EB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ABBCBE-8A11-44E9-9639-B5A4566F824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6CE56E-7E4C-4D9D-BCED-4DA66BC5859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1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7D2205-5BD7-4CBB-ACD7-EE5BCFACB3D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1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A3DEB1-1795-4C8A-980D-A03D1B432D2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1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D7569C-08DB-4C31-B318-DB61098BB02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4EB17D-DFCA-41FF-B765-0164628F1DF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67C3C8-3D45-44F7-ADC8-7F7FB3C3703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65E3A5-1101-42CF-B27D-2EE3E4E9E74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8DF3A4-6AEC-4950-B01C-F9F43A1AA33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391E75-1B74-4B91-8F44-065C7243AC2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CEC5CB-95CE-4448-8A8C-6193B0FCFC4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F70861-8877-49C0-9B3C-A65FE70DE5D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0B2E0E-F61A-45FC-9150-02DAABF46F4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D5E1F7-811C-4DCE-974B-748C5CBFB81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8DFDA6-E798-4255-89AE-4AAC1209490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853367-82E2-4383-AFCC-CAEE9084387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F38567-9A14-415C-992C-378861019E7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1FE93C-989A-4311-ADE1-E6B0DFF3580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CB7167-88DF-43EF-BBFA-FAFA1BC0D61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BE0DDD-EA59-4263-89C3-4C4DFA5839A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9C2F39-0767-4A7E-9F99-5EC6153062F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873AB83-B8C9-44CA-BF3E-61D5F38C08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55AD9D1-D9F2-4B05-91F1-4424F73CB9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229A2D7-0363-438A-BA6A-5395FF2970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96A5965-D7E5-4158-A181-0E5166649A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773E81-23EB-4379-8DCF-1B28DA1B775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01CBDB-65B8-4D54-9216-B98AD3F77C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A52A79-B22E-448E-977D-254724CE99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21A56A-23A2-48F9-BDD1-8F19DF0FB5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1B94263-BC71-4D1F-BC5A-B9CA87329C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B18919-40F6-4DD0-92CD-91ADEC5F73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9BDAAA9-401A-40F0-991A-5811FD7C3C6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4CCC5C9-2CF7-485E-9B4C-FCFC0F5AE7B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630DF7-F815-47C5-BB8D-9DCCB58484D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B4D1B5-A3F5-40DB-A241-EF4404CD968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857FBD-8D26-403A-B030-45D5C7B23FB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8FBB0C-D556-4289-BE48-35E848DA5AD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D38F1B-96EE-4EE5-BF57-C607B44D583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98450E-BAC2-46D4-B47F-584A82D8BD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A82FBF-7CF7-4E94-88FD-022C548252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8CA838-2DB1-4FF1-BD1B-FF1BABCE46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456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EC5E99-4B5B-43A5-844D-DA18170E5FFE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456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E06BEC-BFA7-43D8-A7EC-4AA01FAA0C99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jpe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2800" cy="566064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3280" cy="123264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40136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21200" cy="42120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900480" cy="23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400" cy="347940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400" cy="347940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400" cy="347940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400" cy="347940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2800" cy="5660640"/>
          </a:xfrm>
          <a:prstGeom prst="rect">
            <a:avLst/>
          </a:prstGeom>
          <a:ln w="0">
            <a:noFill/>
          </a:ln>
        </p:spPr>
      </p:pic>
      <p:sp>
        <p:nvSpPr>
          <p:cNvPr id="505" name="Google Shape;898;g89d9307d70_13_164"/>
          <p:cNvSpPr/>
          <p:nvPr/>
        </p:nvSpPr>
        <p:spPr>
          <a:xfrm>
            <a:off x="1785240" y="1758600"/>
            <a:ext cx="6501960" cy="108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50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6040" cy="693360"/>
          </a:xfrm>
          <a:prstGeom prst="rect">
            <a:avLst/>
          </a:prstGeom>
          <a:ln w="0">
            <a:noFill/>
          </a:ln>
        </p:spPr>
      </p:pic>
      <p:sp>
        <p:nvSpPr>
          <p:cNvPr id="507" name="Прямоугольник 5"/>
          <p:cNvSpPr/>
          <p:nvPr/>
        </p:nvSpPr>
        <p:spPr>
          <a:xfrm>
            <a:off x="3482280" y="5056920"/>
            <a:ext cx="440136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8" name="Изображение 40"/>
          <p:cNvSpPr/>
          <p:nvPr/>
        </p:nvSpPr>
        <p:spPr>
          <a:xfrm>
            <a:off x="8656200" y="3567600"/>
            <a:ext cx="370800" cy="37080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0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8560" cy="165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1866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2024-08-23T16:47:19Z</dcterms:modified>
  <cp:revision>122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