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189.jpeg" ContentType="image/jpe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43.png" ContentType="image/png"/>
  <Override PartName="/ppt/media/image166.png" ContentType="image/png"/>
  <Override PartName="/ppt/media/image143.png" ContentType="image/png"/>
  <Override PartName="/ppt/media/image44.png" ContentType="image/png"/>
  <Override PartName="/ppt/media/image130.png" ContentType="image/png"/>
  <Override PartName="/ppt/media/image167.png" ContentType="image/png"/>
  <Override PartName="/ppt/media/image144.png" ContentType="image/png"/>
  <Override PartName="/ppt/media/image164.png" ContentType="image/png"/>
  <Override PartName="/ppt/media/image153.png" ContentType="image/png"/>
  <Override PartName="/ppt/media/image146.png" ContentType="image/png"/>
  <Override PartName="/ppt/media/image160.png" ContentType="image/png"/>
  <Override PartName="/ppt/media/image152.png" ContentType="image/png"/>
  <Override PartName="/ppt/media/image188.png" ContentType="image/png"/>
  <Override PartName="/ppt/media/image151.png" ContentType="image/png"/>
  <Override PartName="/ppt/media/image150.png" ContentType="image/png"/>
  <Override PartName="/ppt/media/image145.png" ContentType="image/png"/>
  <Override PartName="/ppt/media/image56.png" ContentType="image/png"/>
  <Override PartName="/ppt/media/image179.png" ContentType="image/png"/>
  <Override PartName="/ppt/media/image142.png" ContentType="image/png"/>
  <Override PartName="/ppt/media/image55.png" ContentType="image/png"/>
  <Override PartName="/ppt/media/image178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37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3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34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57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185.png" ContentType="image/png"/>
  <Override PartName="/ppt/media/image91.png" ContentType="image/png"/>
  <Override PartName="/ppt/media/image23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24.png" ContentType="image/png"/>
  <Override PartName="/ppt/media/image9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44A62AE-1441-4403-AA00-B35AFFD3D7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DDA1E0-6C58-403E-A9DB-2852262B61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2EFB8-7806-47C9-AD82-15622F6C4F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7BDB4-9868-493A-8736-C347A5E037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09EF9C-0C5F-4173-9204-8625B3B7D8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3BEF25-6644-4655-96D5-5D8E41A65A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0D6A87-49FC-4227-A579-689DA01E0E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596CBA-14B9-4147-AD61-830CC0413A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A096FE-70CE-4FBB-9622-BAB23B7F55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3D3E3B-2F1D-4405-98A3-EB0C9AB9BF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5F717B-D98E-4EDA-A5E1-4E69A6B1D9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954D7-971F-4B56-9B82-C149F0A9D0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00BDE2-DB4C-4918-9E41-D8A9C03F53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01BBDC-2F42-4F2F-93DA-F0E529F571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EA7996-8AFA-4558-B30C-ABECB41B36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CA7919-7AD8-4460-A198-3034501FDD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4C2F45-E890-488B-ADF9-18CAEC0C05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8CA5D3-FF59-4AF3-98D5-F0C1FD8C02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7F34C9-A45E-4584-AA55-17C8304533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BF552C-792F-4BF8-82B2-A4E70E17EC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465633-C4B7-44FF-B4BC-948C627490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B45516-BE6A-46CD-BC03-0DF7B1CE61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B0A5A6-0C9C-46C6-8536-906C41DA8B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C68FC-A411-4ECA-90AF-359D808FC2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5AD20F-15A8-428D-AED4-6E485E5190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D6DD1-D57C-4B7F-A86E-3B34E5E034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1C266C-F6CF-402B-8184-5E3ED349E3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17051F-387A-465E-89B4-70FD9B4A5C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040A2A-7CDD-4125-A3A9-6C47D5D97F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E7929A-57CE-4388-881F-E5C26B3DA7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4483CE-A331-4B58-A8A4-514A404E38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FCFB6D-A934-4CAF-82D0-790E8D91E8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2B209F-7A96-4323-8A6D-15F5260B8A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64B8A-880A-4F9A-B81B-D9B8C38A79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C130D-2AEF-46F8-89E4-508271436F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FA87A3-D6BC-40C4-B9E5-F357812E1F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DA9754-5304-4B29-A29E-56C7DC3E95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37E391-C29C-4F9A-8064-FE19FE31FA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7B56C3-01FB-44F2-9E47-050B242254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7E06E-D39D-4131-AA67-EDDD87CA09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02FEBD-1E38-4B62-B1FD-5B3E11AEFF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E1E793-AA6C-4F40-9D58-835CB18D6D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CB2CBB-3FF1-444A-96F6-D627C259CE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1C44B-2DEE-4152-926C-43726EE97D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B42FA-4C76-4606-A92E-691E029ED7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414AD-905A-436A-863A-AF3D37803F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724ED5-615E-4435-B3CF-9E4167353A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3CB6E-C6CD-417F-AEB0-F09DC9291C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B253C1-EF10-4AD3-83BE-E2EC0A811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94CE21-A3E2-464F-8F14-28570C2484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EB7FEA-E4FA-40B4-B54C-9FC4F1997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CC70A3-E5F1-4639-BF8C-79D3E5EB11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7E430E-C02A-4B17-B8CD-6BB1B4854C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F0B5C0-D94B-4EFF-B6F5-6A3A6A634D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778897-1B71-4A36-B4A4-02926FF12E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2FFC3C-140D-401A-9870-37326FBC22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D2DA43-F724-4263-BD87-343A02D0D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EE34A5-447B-48C0-9479-33DA2DECA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2B7BF2-C926-401A-88B1-97128D1057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7FD528-1A2E-4C2B-ACF3-2B8C52AFE7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5E4746-62E0-4836-8E77-BCDE68CC34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B37CA-E7D0-410C-88B3-9831D26797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159652-3DF7-4C69-B2CC-F8F4052146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C2199-6E14-4122-B33E-2C6114D226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746CB0-1327-4A33-B699-46D581E519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7711EE-D890-4861-959A-ACDF8E36A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24966C-D94E-4EE7-B3C6-FC3AD716E1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933089-47DC-40B7-B79A-80A64ED0A8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8E0D5D-96B1-4C54-9D27-01D556CC566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56928-6BA1-4E58-889E-37B6FE0EFB5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jpe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51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51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2024-08-23T16:49:16Z</dcterms:modified>
  <cp:revision>123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