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8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26.png" ContentType="image/png"/>
  <Override PartName="/ppt/media/image194.png" ContentType="image/png"/>
  <Override PartName="/ppt/media/image125.png" ContentType="image/png"/>
  <Override PartName="/ppt/media/image124.png" ContentType="image/png"/>
  <Override PartName="/ppt/media/image192.png" ContentType="image/png"/>
  <Override PartName="/ppt/media/image123.png" ContentType="image/png"/>
  <Override PartName="/ppt/media/image191.png" ContentType="image/png"/>
  <Override PartName="/ppt/media/image122.png" ContentType="image/png"/>
  <Override PartName="/ppt/media/image190.png" ContentType="image/png"/>
  <Override PartName="/ppt/media/image121.png" ContentType="image/png"/>
  <Override PartName="/ppt/media/image116.png" ContentType="image/png"/>
  <Override PartName="/ppt/media/image184.png" ContentType="image/png"/>
  <Override PartName="/ppt/media/image115.png" ContentType="image/png"/>
  <Override PartName="/ppt/media/image183.png" ContentType="image/png"/>
  <Override PartName="/ppt/media/image114.png" ContentType="image/png"/>
  <Override PartName="/ppt/media/image182.png" ContentType="image/png"/>
  <Override PartName="/ppt/media/image113.png" ContentType="image/png"/>
  <Override PartName="/ppt/media/image181.png" ContentType="image/png"/>
  <Override PartName="/ppt/media/image112.png" ContentType="image/png"/>
  <Override PartName="/ppt/media/image180.png" ContentType="image/png"/>
  <Override PartName="/ppt/media/image111.png" ContentType="image/png"/>
  <Override PartName="/ppt/media/image106.png" ContentType="image/png"/>
  <Override PartName="/ppt/media/image174.png" ContentType="image/png"/>
  <Override PartName="/ppt/media/image105.png" ContentType="image/png"/>
  <Override PartName="/ppt/media/image173.png" ContentType="image/png"/>
  <Override PartName="/ppt/media/image104.png" ContentType="image/png"/>
  <Override PartName="/ppt/media/image172.png" ContentType="image/png"/>
  <Override PartName="/ppt/media/image103.png" ContentType="image/png"/>
  <Override PartName="/ppt/media/image171.png" ContentType="image/png"/>
  <Override PartName="/ppt/media/image102.png" ContentType="image/png"/>
  <Override PartName="/ppt/media/image170.png" ContentType="image/png"/>
  <Override PartName="/ppt/media/image101.png" ContentType="image/png"/>
  <Override PartName="/ppt/media/image99.png" ContentType="image/png"/>
  <Override PartName="/ppt/media/image98.png" ContentType="image/png"/>
  <Override PartName="/ppt/media/image1.jpeg" ContentType="image/jpeg"/>
  <Override PartName="/ppt/media/image97.png" ContentType="image/png"/>
  <Override PartName="/ppt/media/image29.png" ContentType="image/png"/>
  <Override PartName="/ppt/media/image96.png" ContentType="image/png"/>
  <Override PartName="/ppt/media/image28.png" ContentType="image/png"/>
  <Override PartName="/ppt/media/image95.png" ContentType="image/png"/>
  <Override PartName="/ppt/media/image27.png" ContentType="image/png"/>
  <Override PartName="/ppt/media/image89.png" ContentType="image/png"/>
  <Override PartName="/ppt/media/image88.png" ContentType="image/png"/>
  <Override PartName="/ppt/media/image87.png" ContentType="image/png"/>
  <Override PartName="/ppt/media/image19.png" ContentType="image/png"/>
  <Override PartName="/ppt/media/image79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120.png" ContentType="image/png"/>
  <Override PartName="/ppt/media/image69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24.png" ContentType="image/png"/>
  <Override PartName="/ppt/media/image92.png" ContentType="image/png"/>
  <Override PartName="/ppt/media/image39.png" ContentType="image/png"/>
  <Override PartName="/ppt/media/image127.png" ContentType="image/png"/>
  <Override PartName="/ppt/media/image195.png" ContentType="image/png"/>
  <Override PartName="/ppt/media/image33.png" ContentType="image/png"/>
  <Override PartName="/ppt/media/image50.png" ContentType="image/png"/>
  <Override PartName="/ppt/media/image147.png" ContentType="image/png"/>
  <Override PartName="/ppt/media/image51.png" ContentType="image/png"/>
  <Override PartName="/ppt/media/image148.png" ContentType="image/png"/>
  <Override PartName="/ppt/media/image52.png" ContentType="image/png"/>
  <Override PartName="/ppt/media/image149.png" ContentType="image/png"/>
  <Override PartName="/ppt/media/image53.png" ContentType="image/png"/>
  <Override PartName="/ppt/media/image128.png" ContentType="image/png"/>
  <Override PartName="/ppt/media/image196.png" ContentType="image/png"/>
  <Override PartName="/ppt/media/image34.png" ContentType="image/png"/>
  <Override PartName="/ppt/media/image129.png" ContentType="image/png"/>
  <Override PartName="/ppt/media/image32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40.png" ContentType="image/png"/>
  <Override PartName="/ppt/media/image138.png" ContentType="image/png"/>
  <Override PartName="/ppt/media/image41.png" ContentType="image/png"/>
  <Override PartName="/ppt/media/image161.png" ContentType="image/png"/>
  <Override PartName="/ppt/media/image162.png" ContentType="image/png"/>
  <Override PartName="/ppt/media/image163.png" ContentType="image/png"/>
  <Override PartName="/ppt/media/image45.png" ContentType="image/png"/>
  <Override PartName="/ppt/media/image131.png" ContentType="image/png"/>
  <Override PartName="/ppt/media/image168.png" ContentType="image/png"/>
  <Override PartName="/ppt/media/image46.png" ContentType="image/png"/>
  <Override PartName="/ppt/media/image132.png" ContentType="image/png"/>
  <Override PartName="/ppt/media/image169.png" ContentType="image/png"/>
  <Override PartName="/ppt/media/image43.png" ContentType="image/png"/>
  <Override PartName="/ppt/media/image166.png" ContentType="image/png"/>
  <Override PartName="/ppt/media/image143.png" ContentType="image/png"/>
  <Override PartName="/ppt/media/image44.png" ContentType="image/png"/>
  <Override PartName="/ppt/media/image130.png" ContentType="image/png"/>
  <Override PartName="/ppt/media/image167.png" ContentType="image/png"/>
  <Override PartName="/ppt/media/image144.png" ContentType="image/png"/>
  <Override PartName="/ppt/media/image164.png" ContentType="image/png"/>
  <Override PartName="/ppt/media/image153.png" ContentType="image/png"/>
  <Override PartName="/ppt/media/image42.png" ContentType="image/png"/>
  <Override PartName="/ppt/media/image139.png" ContentType="image/png"/>
  <Override PartName="/ppt/media/image165.png" ContentType="image/png"/>
  <Override PartName="/ppt/media/image160.png" ContentType="image/png"/>
  <Override PartName="/ppt/media/image189.png" ContentType="image/png"/>
  <Override PartName="/ppt/media/image152.png" ContentType="image/png"/>
  <Override PartName="/ppt/media/image188.png" ContentType="image/png"/>
  <Override PartName="/ppt/media/image23.png" ContentType="image/png"/>
  <Override PartName="/ppt/media/image91.png" ContentType="image/png"/>
  <Override PartName="/ppt/media/image151.png" ContentType="image/png"/>
  <Override PartName="/ppt/media/image150.png" ContentType="image/png"/>
  <Override PartName="/ppt/media/image146.png" ContentType="image/png"/>
  <Override PartName="/ppt/media/image145.png" ContentType="image/png"/>
  <Override PartName="/ppt/media/image56.png" ContentType="image/png"/>
  <Override PartName="/ppt/media/image179.png" ContentType="image/png"/>
  <Override PartName="/ppt/media/image142.png" ContentType="image/png"/>
  <Override PartName="/ppt/media/image55.png" ContentType="image/png"/>
  <Override PartName="/ppt/media/image178.png" ContentType="image/png"/>
  <Override PartName="/ppt/media/image141.png" ContentType="image/png"/>
  <Override PartName="/ppt/media/image54.png" ContentType="image/png"/>
  <Override PartName="/ppt/media/image140.png" ContentType="image/png"/>
  <Override PartName="/ppt/media/image31.png" ContentType="image/png"/>
  <Override PartName="/ppt/media/image9.png" ContentType="image/png"/>
  <Override PartName="/ppt/media/image38.png" ContentType="image/png"/>
  <Override PartName="/ppt/media/image30.png" ContentType="image/png"/>
  <Override PartName="/ppt/media/image8.png" ContentType="image/png"/>
  <Override PartName="/ppt/media/image17.png" ContentType="image/png"/>
  <Override PartName="/ppt/media/image85.png" ContentType="image/png"/>
  <Override PartName="/ppt/media/image193.jpeg" ContentType="image/jpeg"/>
  <Override PartName="/ppt/media/image49.png" ContentType="image/png"/>
  <Override PartName="/ppt/media/image100.png" ContentType="image/png"/>
  <Override PartName="/ppt/media/image177.png" ContentType="image/png"/>
  <Override PartName="/ppt/media/image109.png" ContentType="image/png"/>
  <Override PartName="/ppt/media/image80.png" ContentType="image/png"/>
  <Override PartName="/ppt/media/image12.png" ContentType="image/png"/>
  <Override PartName="/ppt/media/image37.png" ContentType="image/png"/>
  <Override PartName="/ppt/media/image159.png" ContentType="image/png"/>
  <Override PartName="/ppt/media/image7.png" ContentType="image/png"/>
  <Override PartName="/ppt/media/image16.png" ContentType="image/png"/>
  <Override PartName="/ppt/media/image84.png" ContentType="image/png"/>
  <Override PartName="/ppt/media/image48.png" ContentType="image/png"/>
  <Override PartName="/ppt/media/image11.png" ContentType="image/png"/>
  <Override PartName="/ppt/media/image108.png" ContentType="image/png"/>
  <Override PartName="/ppt/media/image176.png" ContentType="image/png"/>
  <Override PartName="/ppt/media/image82.png" ContentType="image/png"/>
  <Override PartName="/ppt/media/image14.png" ContentType="image/png"/>
  <Override PartName="/ppt/media/image36.png" ContentType="image/png"/>
  <Override PartName="/ppt/media/image158.png" ContentType="image/png"/>
  <Override PartName="/ppt/media/image6.png" ContentType="image/png"/>
  <Override PartName="/ppt/media/image86.png" ContentType="image/png"/>
  <Override PartName="/ppt/media/image18.png" ContentType="image/png"/>
  <Override PartName="/ppt/media/image15.png" ContentType="image/png"/>
  <Override PartName="/ppt/media/image83.png" ContentType="image/png"/>
  <Override PartName="/ppt/media/image4.png" ContentType="image/png"/>
  <Override PartName="/ppt/media/image156.png" ContentType="image/png"/>
  <Override PartName="/ppt/media/image81.png" ContentType="image/png"/>
  <Override PartName="/ppt/media/image13.png" ContentType="image/png"/>
  <Override PartName="/ppt/media/image3.png" ContentType="image/png"/>
  <Override PartName="/ppt/media/image155.png" ContentType="image/png"/>
  <Override PartName="/ppt/media/image26.png" ContentType="image/png"/>
  <Override PartName="/ppt/media/image94.png" ContentType="image/png"/>
  <Override PartName="/ppt/media/image2.png" ContentType="image/png"/>
  <Override PartName="/ppt/media/image154.png" ContentType="image/png"/>
  <Override PartName="/ppt/media/image47.png" ContentType="image/png"/>
  <Override PartName="/ppt/media/image21.png" ContentType="image/png"/>
  <Override PartName="/ppt/media/image118.png" ContentType="image/png"/>
  <Override PartName="/ppt/media/image186.png" ContentType="image/png"/>
  <Override PartName="/ppt/media/image10.png" ContentType="image/png"/>
  <Override PartName="/ppt/media/image175.png" ContentType="image/png"/>
  <Override PartName="/ppt/media/image107.png" ContentType="image/png"/>
  <Override PartName="/ppt/media/image35.png" ContentType="image/png"/>
  <Override PartName="/ppt/media/image5.png" ContentType="image/png"/>
  <Override PartName="/ppt/media/image157.png" ContentType="image/png"/>
  <Override PartName="/ppt/media/image25.png" ContentType="image/png"/>
  <Override PartName="/ppt/media/image93.png" ContentType="image/png"/>
  <Override PartName="/ppt/media/image57.png" ContentType="image/png"/>
  <Override PartName="/ppt/media/image20.png" ContentType="image/png"/>
  <Override PartName="/ppt/media/image117.png" ContentType="image/png"/>
  <Override PartName="/ppt/media/image185.png" ContentType="image/png"/>
  <Override PartName="/ppt/media/image58.png" ContentType="image/png"/>
  <Override PartName="/ppt/media/image59.png" ContentType="image/png"/>
  <Override PartName="/ppt/media/image110.png" ContentType="image/png"/>
  <Override PartName="/ppt/media/image90.png" ContentType="image/png"/>
  <Override PartName="/ppt/media/image22.png" ContentType="image/png"/>
  <Override PartName="/ppt/media/image187.png" ContentType="image/png"/>
  <Override PartName="/ppt/media/image11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C92C518-5FF7-4CC6-900D-CB98ACA5DDA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DA8512-20C0-41FA-ACC9-C9E3D7CF06A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0D3BB0-435F-4E8C-8198-BD26829C95A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346835-6B2C-48FC-8DD8-FC9F61B98EF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4D1386-106E-4EFC-925E-B58006EA9EF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61E8C1-4753-4445-9694-725A37713C6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9D0631-0B70-4F4E-ACE2-A5D9CE7E41C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DE80AF-C170-4122-9D41-7E822046CCB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E0491D-C94E-4A2A-B90A-99606584DBE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09BEF1-BE4E-4464-B5BF-F96F550430A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834E7F-BC6F-45CC-A80E-AC90FA3704B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E7A153-1C44-4191-B67F-90C96D8750D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09E674-CC39-41D6-BCE3-E6757F73FEB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93BC8C-8911-48DF-BB74-881871D0E9B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92346E-6722-48E5-8EFD-B3F993A5013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4BCA15-9D0F-4370-818B-2DBCB5E47E3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3A19E7-6BD7-45F3-8294-0A328A77ADC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C8BF8E-534B-4871-80C0-E47DC2BDDE4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111898-A696-41BF-8210-6CCEF658851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A3894F-67BC-41CB-8EF0-F9091A118BC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164637-5758-4F01-A4BD-4D2EE252306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D28675-1918-45BA-B2A3-1C10501A818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6C6AE3-4451-42D1-ACFE-3E67B9A2845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3EF2ED-D84F-4567-9C7F-8FCAE1016ED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3E04A2-25F3-4B93-A50F-B9A3C146415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94B04A-FC48-4392-996A-FB77ABC4AB2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C6F5F8-9D20-4E7D-AC37-A075EEA6DC1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5E2513-8648-48EF-8C13-E12312DF2DF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F24300-2DBD-4BD9-A6E7-32B75B92F30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6CA3E4-60C9-455C-A3B9-5469DD68EB4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4A22F1-9800-4E67-B2D8-DEE2B68AA0E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3B3783-AA7C-466F-83BD-1EE580F458E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D9FD45-73B6-4F58-A30A-8459311411E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814DB4-402B-4A90-9BAB-0E606751EBC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E49930-CDD8-47D2-B1DC-C58356E7033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4BD168-9BFF-491F-8AFE-1AB6AE916B3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E27645-FA17-4A2F-8895-D471B485642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994E0C-FB40-455F-831D-1929A512F53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17A822-8424-444C-9F0A-34EAE7F849C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84FC18-DBD5-4DC8-82A8-8BDD057BAF9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1D7CB0-82A8-4526-8AB9-A7B2DC45B96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2DCBCA-E2B3-4333-B42E-8BAD9CB1C3E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D50845-CD73-49B6-9235-7F582E1ACB9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E9C0C8-DC5C-405B-ADD9-D3C604D9E99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C7B55E-5A10-4504-992A-5E156179CD0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106F44-06C2-4FBE-93F8-574230118F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A551E6-E880-4032-A97E-FDEC4551728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63F7DC-9BC9-4C72-BCCB-B5F2C2D0A9C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088CF6-9026-4085-855C-3B60A38AEEA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A4BBAC-13EB-4E21-A951-813B6C1B0A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138252-B104-4665-839E-AD93EE3992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9BF36A-DF41-4ED9-9D9C-DACC884FDF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488B3A-23FC-419A-A55B-9D020A3689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EED917-8CCB-499E-8956-000C87D6C0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DFAC79-7C0C-4CF2-9556-F182E50404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915498-B386-4926-9F6A-0420B9ADDA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D14326-ABFF-4808-A0FA-6E34DD16BF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9F7889-AE49-46CB-B319-556A05A62C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95A2F2-F9EA-4628-9CA5-E4D5868AD8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2E87AA-1EFA-49E6-8E35-2BDDA76678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B19E6D-3638-4FD4-A66D-EFE886210E6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4CB2D5-F5FF-483E-B67B-E55FF63D26C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34953B-F81E-41F9-9C68-4DE4C47EAB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A33182-4F8F-4860-83F5-EC3D0CA6AC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9AB306-B526-4AE5-ADEA-E696FC4188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41A02C-C9A7-4934-9F85-1A5564D054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1A972C-C491-465A-8056-10190CDF8C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933357-E012-48E1-9971-5705A5EC7D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6D35B1-A0CB-445D-8A8D-FEC0A710FB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456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AFCD43-598D-49B2-8E2D-01DAA7D550BE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42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456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F19AAD-7CDB-4CDD-A7AA-B217BAB5049A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jpe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2800" cy="566064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3280" cy="123264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40136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21200" cy="42120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900480" cy="23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2800" cy="5660640"/>
          </a:xfrm>
          <a:prstGeom prst="rect">
            <a:avLst/>
          </a:prstGeom>
          <a:ln w="0">
            <a:noFill/>
          </a:ln>
        </p:spPr>
      </p:pic>
      <p:sp>
        <p:nvSpPr>
          <p:cNvPr id="525" name="Google Shape;898;g89d9307d70_13_164"/>
          <p:cNvSpPr/>
          <p:nvPr/>
        </p:nvSpPr>
        <p:spPr>
          <a:xfrm>
            <a:off x="1785240" y="1758600"/>
            <a:ext cx="6501960" cy="10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52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6040" cy="693360"/>
          </a:xfrm>
          <a:prstGeom prst="rect">
            <a:avLst/>
          </a:prstGeom>
          <a:ln w="0">
            <a:noFill/>
          </a:ln>
        </p:spPr>
      </p:pic>
      <p:sp>
        <p:nvSpPr>
          <p:cNvPr id="527" name="Прямоугольник 5"/>
          <p:cNvSpPr/>
          <p:nvPr/>
        </p:nvSpPr>
        <p:spPr>
          <a:xfrm>
            <a:off x="3482280" y="5056920"/>
            <a:ext cx="440136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8" name="Изображение 40"/>
          <p:cNvSpPr/>
          <p:nvPr/>
        </p:nvSpPr>
        <p:spPr>
          <a:xfrm>
            <a:off x="8656200" y="3567600"/>
            <a:ext cx="370800" cy="37080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2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8560" cy="165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1867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2024-08-23T16:50:27Z</dcterms:modified>
  <cp:revision>124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