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197.jpeg" ContentType="image/jpe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33.png" ContentType="image/png"/>
  <Override PartName="/ppt/media/image50.png" ContentType="image/png"/>
  <Override PartName="/ppt/media/image147.png" ContentType="image/png"/>
  <Override PartName="/ppt/media/image51.png" ContentType="image/png"/>
  <Override PartName="/ppt/media/image148.png" ContentType="image/png"/>
  <Override PartName="/ppt/media/image52.png" ContentType="image/png"/>
  <Override PartName="/ppt/media/image149.png" ContentType="image/png"/>
  <Override PartName="/ppt/media/image53.png" ContentType="image/png"/>
  <Override PartName="/ppt/media/image128.png" ContentType="image/png"/>
  <Override PartName="/ppt/media/image196.png" ContentType="image/png"/>
  <Override PartName="/ppt/media/image34.png" ContentType="image/png"/>
  <Override PartName="/ppt/media/image129.png" ContentType="image/png"/>
  <Override PartName="/ppt/media/image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40.png" ContentType="image/png"/>
  <Override PartName="/ppt/media/image138.png" ContentType="image/png"/>
  <Override PartName="/ppt/media/image41.png" ContentType="image/png"/>
  <Override PartName="/ppt/media/image139.png" ContentType="image/png"/>
  <Override PartName="/ppt/media/image42.png" ContentType="image/png"/>
  <Override PartName="/ppt/media/image54.png" ContentType="image/png"/>
  <Override PartName="/ppt/media/image140.png" ContentType="image/png"/>
  <Override PartName="/ppt/media/image45.png" ContentType="image/png"/>
  <Override PartName="/ppt/media/image131.png" ContentType="image/png"/>
  <Override PartName="/ppt/media/image168.png" ContentType="image/png"/>
  <Override PartName="/ppt/media/image46.png" ContentType="image/png"/>
  <Override PartName="/ppt/media/image132.png" ContentType="image/png"/>
  <Override PartName="/ppt/media/image169.png" ContentType="image/png"/>
  <Override PartName="/ppt/media/image43.png" ContentType="image/png"/>
  <Override PartName="/ppt/media/image166.png" ContentType="image/png"/>
  <Override PartName="/ppt/media/image55.png" ContentType="image/png"/>
  <Override PartName="/ppt/media/image141.png" ContentType="image/png"/>
  <Override PartName="/ppt/media/image178.png" ContentType="image/png"/>
  <Override PartName="/ppt/media/image143.png" ContentType="image/png"/>
  <Override PartName="/ppt/media/image44.png" ContentType="image/png"/>
  <Override PartName="/ppt/media/image200.png" ContentType="image/png"/>
  <Override PartName="/ppt/media/image130.png" ContentType="image/png"/>
  <Override PartName="/ppt/media/image167.png" ContentType="image/png"/>
  <Override PartName="/ppt/media/image144.png" ContentType="image/png"/>
  <Override PartName="/ppt/media/image164.png" ContentType="image/png"/>
  <Override PartName="/ppt/media/image153.png" ContentType="image/png"/>
  <Override PartName="/ppt/media/image165.png" ContentType="image/png"/>
  <Override PartName="/ppt/media/image163.png" ContentType="image/png"/>
  <Override PartName="/ppt/media/image199.png" ContentType="image/png"/>
  <Override PartName="/ppt/media/image37.png" ContentType="image/png"/>
  <Override PartName="/ppt/media/image162.png" ContentType="image/png"/>
  <Override PartName="/ppt/media/image198.png" ContentType="image/png"/>
  <Override PartName="/ppt/media/image36.png" ContentType="image/png"/>
  <Override PartName="/ppt/media/image161.png" ContentType="image/png"/>
  <Override PartName="/ppt/media/image160.png" ContentType="image/png"/>
  <Override PartName="/ppt/media/image189.png" ContentType="image/png"/>
  <Override PartName="/ppt/media/image152.png" ContentType="image/png"/>
  <Override PartName="/ppt/media/image188.png" ContentType="image/png"/>
  <Override PartName="/ppt/media/image151.png" ContentType="image/png"/>
  <Override PartName="/ppt/media/image150.png" ContentType="image/png"/>
  <Override PartName="/ppt/media/image146.png" ContentType="image/png"/>
  <Override PartName="/ppt/media/image145.png" ContentType="image/png"/>
  <Override PartName="/ppt/media/image56.png" ContentType="image/png"/>
  <Override PartName="/ppt/media/image179.png" ContentType="image/png"/>
  <Override PartName="/ppt/media/image142.png" ContentType="image/png"/>
  <Override PartName="/ppt/media/image195.png" ContentType="image/png"/>
  <Override PartName="/ppt/media/image127.png" ContentType="image/png"/>
  <Override PartName="/ppt/media/image39.png" ContentType="image/png"/>
  <Override PartName="/ppt/media/image31.png" ContentType="image/png"/>
  <Override PartName="/ppt/media/image9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7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82.png" ContentType="image/png"/>
  <Override PartName="/ppt/media/image14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15.png" ContentType="image/png"/>
  <Override PartName="/ppt/media/image83.png" ContentType="image/pn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media/image3.png" ContentType="image/png"/>
  <Override PartName="/ppt/media/image155.png" ContentType="image/png"/>
  <Override PartName="/ppt/media/image26.png" ContentType="image/png"/>
  <Override PartName="/ppt/media/image94.png" ContentType="image/png"/>
  <Override PartName="/ppt/media/image2.png" ContentType="image/png"/>
  <Override PartName="/ppt/media/image154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86.png" ContentType="image/png"/>
  <Override PartName="/ppt/media/image10.png" ContentType="image/png"/>
  <Override PartName="/ppt/media/image175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157.png" ContentType="image/png"/>
  <Override PartName="/ppt/media/image119.png" ContentType="image/png"/>
  <Override PartName="/ppt/media/image187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185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F7DD147-FD44-4108-88E1-B9CD27AA2F1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80F1AB-E26A-4740-BF8E-5F8D4D3C8F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9CBB3D-9E08-4D9D-8BF1-8EE887AAC7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9CE643-5A67-449E-8144-CF9F8672A3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A1DE18-78BE-43D1-8DF5-24716C1D84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C43CA1-000F-43A5-92D4-79AB247083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D2B13C-3B42-4225-8FCF-BFB07C1FD2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B89619-D017-4DB5-8526-B96BE8C0BB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B1D511-BBD3-49CC-A46B-1695684D12D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51CFD4-5901-48A5-B484-FAB81C38A6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B846DE-0B32-4912-8513-044E97FDB5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253A2F-B2A3-465C-B2F1-C07CB91C11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A87A3A-718A-4B8D-B987-C81F05E4BD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F8BD44-36A0-48BB-B787-3E0944D23A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0C2195-5F17-44A4-AD82-57BAFD7EC93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ED5445-6EF1-40C5-AA43-DDD1E3D7FB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91B769-9D21-4D9B-9378-DBAE3FD974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E87B35-14C4-498B-BDA3-36E1E697D0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FD3350-BB61-4EDD-96EF-A5D9885419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A47692-E7F0-4292-8D39-99B50537705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98F829-F254-4966-AA8D-C44A772FEB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787A7E-6727-4768-942E-50ECC64945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45EE7A-CC6A-467F-93E8-61327951A1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8C3849-3D8F-41E9-838A-0388C396A3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B747E0-8783-4FCB-A970-36E8758BAE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28B997-8EA6-4EB7-8205-631E805A21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E1E496-8419-4FD7-B853-8B866E70B7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3A25C1-92C2-4BA2-A6E8-0261563E6E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FDE63D-7704-47D9-B11A-EECC75A438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D15B1F-4374-484B-B674-2A264287CB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77CA14-D3F0-4B2C-BEE8-CACB18EEB1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F3067D-7507-4BCE-8C37-5618ED2316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D5D08C-020A-4939-9D4D-87B3C59B0F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AE8611-3CDB-434F-A7C6-8AF2CB1472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7FBC2E-A46F-4188-B22A-94E28D2364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E34E01-4458-442C-8B1B-F913E1EFF9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83FFB3-1538-487D-A8BF-E0EA203FF3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B0E291-D78C-44DF-8622-A21545CE8D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89E5D3-D339-4BFA-A6EE-DC9791A963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EB2160-397E-46A1-BF3F-2F67416140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8ACC2A-1C7A-4856-AE3C-AC3E053680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6B6574-AA16-403D-A700-D8D624F1CF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402681-B808-4C46-8083-F9DDEF7062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F7C97C-1B17-49B5-9F2F-E0C37D17EA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C3E80E-A0AA-4356-BD82-FADB99123C2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216BDC-0107-41A6-94F4-27315A4E2F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DF2BEB-D835-46C3-8D59-6A9773DD35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672955-F1FA-4774-8603-FA33469468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ADF98A-F1A9-45ED-A0F0-8CB0DB1D83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088884-918E-4B31-AA17-BC8E4B3A7F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E9A8F9-A8B2-4076-80D1-C692591210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7C6311-43C0-437B-A870-749F2F9A87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22A207-40F6-4C46-B94A-6D17A16324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3F77F9-3014-43EA-B9DB-CCF362BE2F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3832A5-35AC-4048-885A-BAEB80109F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921534-1C4E-4AE6-B22B-167104DFFC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8AAC6F-10A4-4BFF-A277-974D4818DA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1EB6E2-5400-45E2-A52B-69404CA67F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3BFEF3-42D9-4651-A1E7-7269450639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B54E55-3A6D-49A3-8070-F232152A0A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C80442-5CFE-4BF8-BEB5-8A3412A811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3EF129-6AAF-4057-895E-2B8168198F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9914E5-DA8A-4D8F-879F-4E7DE2F05E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D39C14-8BD7-4362-909D-8A121A73A8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ED31E7-D3DD-462A-B037-672D65F242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302B74-C0D8-4E87-A3A7-45E3419F76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10B8F5-A27F-4559-A936-D48C2833C4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06783A-6061-43B6-8187-0DD36876F1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E96240-C462-4C3C-B407-9156E7A5BF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36012D-C723-4D67-B104-31C362E60E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200" cy="29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320" cy="29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623152-7448-4E5A-88A1-7B08E9ADA81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42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320" cy="29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200" cy="29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320" cy="29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86F02C-A53A-4B9F-A846-E8760A7C3A0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320" cy="29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jpe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440" cy="56602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2920" cy="12322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000" cy="3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0840" cy="42084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120" cy="23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040" cy="34790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44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520" cy="33840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880" cy="341388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440" cy="6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040" cy="345204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44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040" cy="347904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44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520" cy="338400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880" cy="341388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440" cy="6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040" cy="345204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520" cy="33840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040" cy="347904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44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520" cy="33840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880" cy="341388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7440" cy="6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040" cy="345204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040" cy="347904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744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520" cy="338400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440" cy="5660280"/>
          </a:xfrm>
          <a:prstGeom prst="rect">
            <a:avLst/>
          </a:prstGeom>
          <a:ln w="0">
            <a:noFill/>
          </a:ln>
        </p:spPr>
      </p:pic>
      <p:sp>
        <p:nvSpPr>
          <p:cNvPr id="535" name="Google Shape;898;g89d9307d70_13_164"/>
          <p:cNvSpPr/>
          <p:nvPr/>
        </p:nvSpPr>
        <p:spPr>
          <a:xfrm>
            <a:off x="1785240" y="1758600"/>
            <a:ext cx="6501600" cy="10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3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5680" cy="693000"/>
          </a:xfrm>
          <a:prstGeom prst="rect">
            <a:avLst/>
          </a:prstGeom>
          <a:ln w="0">
            <a:noFill/>
          </a:ln>
        </p:spPr>
      </p:pic>
      <p:sp>
        <p:nvSpPr>
          <p:cNvPr id="537" name="Прямоугольник 5"/>
          <p:cNvSpPr/>
          <p:nvPr/>
        </p:nvSpPr>
        <p:spPr>
          <a:xfrm>
            <a:off x="3482280" y="5056920"/>
            <a:ext cx="4401000" cy="3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Изображение 40"/>
          <p:cNvSpPr/>
          <p:nvPr/>
        </p:nvSpPr>
        <p:spPr>
          <a:xfrm>
            <a:off x="8656200" y="3567600"/>
            <a:ext cx="370440" cy="3704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200" cy="165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880" cy="341388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440" cy="6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1760" cy="2613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4680" cy="56624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960" cy="3819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000" cy="2700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2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960" cy="2556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960" cy="12502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040" cy="345204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6920" cy="45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2024-08-23T16:51:59Z</dcterms:modified>
  <cp:revision>125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