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8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26.png" ContentType="image/png"/>
  <Override PartName="/ppt/media/image194.png" ContentType="image/png"/>
  <Override PartName="/ppt/media/image125.png" ContentType="image/png"/>
  <Override PartName="/ppt/media/image193.png" ContentType="image/png"/>
  <Override PartName="/ppt/media/image124.png" ContentType="image/png"/>
  <Override PartName="/ppt/media/image192.png" ContentType="image/png"/>
  <Override PartName="/ppt/media/image123.png" ContentType="image/png"/>
  <Override PartName="/ppt/media/image191.png" ContentType="image/png"/>
  <Override PartName="/ppt/media/image122.png" ContentType="image/png"/>
  <Override PartName="/ppt/media/image190.png" ContentType="image/png"/>
  <Override PartName="/ppt/media/image121.png" ContentType="image/png"/>
  <Override PartName="/ppt/media/image116.png" ContentType="image/png"/>
  <Override PartName="/ppt/media/image184.png" ContentType="image/png"/>
  <Override PartName="/ppt/media/image115.png" ContentType="image/png"/>
  <Override PartName="/ppt/media/image183.png" ContentType="image/png"/>
  <Override PartName="/ppt/media/image114.png" ContentType="image/png"/>
  <Override PartName="/ppt/media/image182.png" ContentType="image/png"/>
  <Override PartName="/ppt/media/image113.png" ContentType="image/png"/>
  <Override PartName="/ppt/media/image181.png" ContentType="image/png"/>
  <Override PartName="/ppt/media/image112.png" ContentType="image/png"/>
  <Override PartName="/ppt/media/image180.png" ContentType="image/png"/>
  <Override PartName="/ppt/media/image111.png" ContentType="image/png"/>
  <Override PartName="/ppt/media/image106.png" ContentType="image/png"/>
  <Override PartName="/ppt/media/image174.png" ContentType="image/png"/>
  <Override PartName="/ppt/media/image105.png" ContentType="image/png"/>
  <Override PartName="/ppt/media/image173.png" ContentType="image/png"/>
  <Override PartName="/ppt/media/image104.png" ContentType="image/png"/>
  <Override PartName="/ppt/media/image172.png" ContentType="image/png"/>
  <Override PartName="/ppt/media/image103.png" ContentType="image/png"/>
  <Override PartName="/ppt/media/image171.png" ContentType="image/png"/>
  <Override PartName="/ppt/media/image102.png" ContentType="image/png"/>
  <Override PartName="/ppt/media/image170.png" ContentType="image/png"/>
  <Override PartName="/ppt/media/image101.png" ContentType="image/png"/>
  <Override PartName="/ppt/media/image99.png" ContentType="image/png"/>
  <Override PartName="/ppt/media/image98.png" ContentType="image/png"/>
  <Override PartName="/ppt/media/image1.jpeg" ContentType="image/jpeg"/>
  <Override PartName="/ppt/media/image97.png" ContentType="image/png"/>
  <Override PartName="/ppt/media/image29.png" ContentType="image/png"/>
  <Override PartName="/ppt/media/image96.png" ContentType="image/png"/>
  <Override PartName="/ppt/media/image28.png" ContentType="image/png"/>
  <Override PartName="/ppt/media/image95.png" ContentType="image/png"/>
  <Override PartName="/ppt/media/image27.png" ContentType="image/png"/>
  <Override PartName="/ppt/media/image89.png" ContentType="image/png"/>
  <Override PartName="/ppt/media/image88.png" ContentType="image/png"/>
  <Override PartName="/ppt/media/image87.png" ContentType="image/png"/>
  <Override PartName="/ppt/media/image19.png" ContentType="image/png"/>
  <Override PartName="/ppt/media/image79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120.png" ContentType="image/png"/>
  <Override PartName="/ppt/media/image69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24.png" ContentType="image/png"/>
  <Override PartName="/ppt/media/image92.png" ContentType="image/png"/>
  <Override PartName="/ppt/media/image23.png" ContentType="image/png"/>
  <Override PartName="/ppt/media/image91.png" ContentType="image/png"/>
  <Override PartName="/ppt/media/image119.png" ContentType="image/png"/>
  <Override PartName="/ppt/media/image187.png" ContentType="image/png"/>
  <Override PartName="/ppt/media/image22.png" ContentType="image/png"/>
  <Override PartName="/ppt/media/image90.png" ContentType="image/png"/>
  <Override PartName="/ppt/media/image110.png" ContentType="image/png"/>
  <Override PartName="/ppt/media/image59.png" ContentType="image/png"/>
  <Override PartName="/ppt/media/image58.png" ContentType="image/png"/>
  <Override PartName="/ppt/media/image50.png" ContentType="image/png"/>
  <Override PartName="/ppt/media/image51.png" ContentType="image/png"/>
  <Override PartName="/ppt/media/image148.png" ContentType="image/png"/>
  <Override PartName="/ppt/media/image52.png" ContentType="image/png"/>
  <Override PartName="/ppt/media/image149.png" ContentType="image/png"/>
  <Override PartName="/ppt/media/image53.png" ContentType="image/png"/>
  <Override PartName="/ppt/media/image128.png" ContentType="image/png"/>
  <Override PartName="/ppt/media/image196.png" ContentType="image/png"/>
  <Override PartName="/ppt/media/image34.png" ContentType="image/png"/>
  <Override PartName="/ppt/media/image32.png" ContentType="image/png"/>
  <Override PartName="/ppt/media/image133.png" ContentType="image/png"/>
  <Override PartName="/ppt/media/image134.png" ContentType="image/png"/>
  <Override PartName="/ppt/media/image135.png" ContentType="image/png"/>
  <Override PartName="/ppt/media/image136.png" ContentType="image/png"/>
  <Override PartName="/ppt/media/image137.png" ContentType="image/png"/>
  <Override PartName="/ppt/media/image40.png" ContentType="image/png"/>
  <Override PartName="/ppt/media/image138.png" ContentType="image/png"/>
  <Override PartName="/ppt/media/image41.png" ContentType="image/png"/>
  <Override PartName="/ppt/media/image139.png" ContentType="image/png"/>
  <Override PartName="/ppt/media/image42.png" ContentType="image/png"/>
  <Override PartName="/ppt/media/image54.png" ContentType="image/png"/>
  <Override PartName="/ppt/media/image140.png" ContentType="image/png"/>
  <Override PartName="/ppt/media/image143.png" ContentType="image/png"/>
  <Override PartName="/ppt/media/image144.png" ContentType="image/png"/>
  <Override PartName="/ppt/media/image145.png" ContentType="image/png"/>
  <Override PartName="/ppt/media/image146.png" ContentType="image/png"/>
  <Override PartName="/ppt/media/image45.png" ContentType="image/png"/>
  <Override PartName="/ppt/media/image201.png" ContentType="image/png"/>
  <Override PartName="/ppt/media/image131.png" ContentType="image/png"/>
  <Override PartName="/ppt/media/image168.png" ContentType="image/png"/>
  <Override PartName="/ppt/media/image46.png" ContentType="image/png"/>
  <Override PartName="/ppt/media/image132.png" ContentType="image/png"/>
  <Override PartName="/ppt/media/image169.png" ContentType="image/png"/>
  <Override PartName="/ppt/media/image153.png" ContentType="image/png"/>
  <Override PartName="/ppt/media/image163.png" ContentType="image/png"/>
  <Override PartName="/ppt/media/image200.png" ContentType="image/png"/>
  <Override PartName="/ppt/media/image44.png" ContentType="image/png"/>
  <Override PartName="/ppt/media/image164.png" ContentType="image/png"/>
  <Override PartName="/ppt/media/image55.png" ContentType="image/png"/>
  <Override PartName="/ppt/media/image141.png" ContentType="image/png"/>
  <Override PartName="/ppt/media/image178.png" ContentType="image/png"/>
  <Override PartName="/ppt/media/image129.png" ContentType="image/png"/>
  <Override PartName="/ppt/media/image197.png" ContentType="image/png"/>
  <Override PartName="/ppt/media/image35.png" ContentType="image/png"/>
  <Override PartName="/ppt/media/image160.png" ContentType="image/png"/>
  <Override PartName="/ppt/media/image56.png" ContentType="image/png"/>
  <Override PartName="/ppt/media/image142.png" ContentType="image/png"/>
  <Override PartName="/ppt/media/image179.png" ContentType="image/png"/>
  <Override PartName="/ppt/media/image198.png" ContentType="image/png"/>
  <Override PartName="/ppt/media/image36.png" ContentType="image/png"/>
  <Override PartName="/ppt/media/image161.png" ContentType="image/png"/>
  <Override PartName="/ppt/media/image130.png" ContentType="image/png"/>
  <Override PartName="/ppt/media/image167.png" ContentType="image/png"/>
  <Override PartName="/ppt/media/image147.png" ContentType="image/png"/>
  <Override PartName="/ppt/media/image202.jpeg" ContentType="image/jpeg"/>
  <Override PartName="/ppt/media/image166.png" ContentType="image/png"/>
  <Override PartName="/ppt/media/image165.png" ContentType="image/png"/>
  <Override PartName="/ppt/media/image199.png" ContentType="image/png"/>
  <Override PartName="/ppt/media/image37.png" ContentType="image/png"/>
  <Override PartName="/ppt/media/image162.png" ContentType="image/png"/>
  <Override PartName="/ppt/media/image189.png" ContentType="image/png"/>
  <Override PartName="/ppt/media/image205.png" ContentType="image/png"/>
  <Override PartName="/ppt/media/image49.png" ContentType="image/png"/>
  <Override PartName="/ppt/media/image100.png" ContentType="image/png"/>
  <Override PartName="/ppt/media/image152.png" ContentType="image/png"/>
  <Override PartName="/ppt/media/image188.png" ContentType="image/png"/>
  <Override PartName="/ppt/media/image204.png" ContentType="image/png"/>
  <Override PartName="/ppt/media/image48.png" ContentType="image/png"/>
  <Override PartName="/ppt/media/image151.png" ContentType="image/png"/>
  <Override PartName="/ppt/media/image203.png" ContentType="image/png"/>
  <Override PartName="/ppt/media/image47.png" ContentType="image/png"/>
  <Override PartName="/ppt/media/image150.png" ContentType="image/png"/>
  <Override PartName="/ppt/media/image43.png" ContentType="image/png"/>
  <Override PartName="/ppt/media/image33.png" ContentType="image/png"/>
  <Override PartName="/ppt/media/image195.png" ContentType="image/png"/>
  <Override PartName="/ppt/media/image127.png" ContentType="image/png"/>
  <Override PartName="/ppt/media/image39.png" ContentType="image/png"/>
  <Override PartName="/ppt/media/image31.png" ContentType="image/png"/>
  <Override PartName="/ppt/media/image9.png" ContentType="image/png"/>
  <Override PartName="/ppt/media/image38.png" ContentType="image/png"/>
  <Override PartName="/ppt/media/image30.png" ContentType="image/png"/>
  <Override PartName="/ppt/media/image8.png" ContentType="image/png"/>
  <Override PartName="/ppt/media/image17.png" ContentType="image/png"/>
  <Override PartName="/ppt/media/image85.png" ContentType="image/png"/>
  <Override PartName="/ppt/media/image177.png" ContentType="image/png"/>
  <Override PartName="/ppt/media/image109.png" ContentType="image/png"/>
  <Override PartName="/ppt/media/image80.png" ContentType="image/png"/>
  <Override PartName="/ppt/media/image12.png" ContentType="image/png"/>
  <Override PartName="/ppt/media/image159.png" ContentType="image/png"/>
  <Override PartName="/ppt/media/image7.png" ContentType="image/png"/>
  <Override PartName="/ppt/media/image16.png" ContentType="image/png"/>
  <Override PartName="/ppt/media/image84.png" ContentType="image/png"/>
  <Override PartName="/ppt/media/image11.png" ContentType="image/png"/>
  <Override PartName="/ppt/media/image108.png" ContentType="image/png"/>
  <Override PartName="/ppt/media/image176.png" ContentType="image/png"/>
  <Override PartName="/ppt/media/image82.png" ContentType="image/png"/>
  <Override PartName="/ppt/media/image14.png" ContentType="image/png"/>
  <Override PartName="/ppt/media/image158.png" ContentType="image/png"/>
  <Override PartName="/ppt/media/image6.png" ContentType="image/png"/>
  <Override PartName="/ppt/media/image86.png" ContentType="image/png"/>
  <Override PartName="/ppt/media/image18.png" ContentType="image/png"/>
  <Override PartName="/ppt/media/image15.png" ContentType="image/png"/>
  <Override PartName="/ppt/media/image83.png" ContentType="image/png"/>
  <Override PartName="/ppt/media/image4.png" ContentType="image/png"/>
  <Override PartName="/ppt/media/image156.png" ContentType="image/png"/>
  <Override PartName="/ppt/media/image81.png" ContentType="image/png"/>
  <Override PartName="/ppt/media/image13.png" ContentType="image/png"/>
  <Override PartName="/ppt/media/image3.png" ContentType="image/png"/>
  <Override PartName="/ppt/media/image155.png" ContentType="image/png"/>
  <Override PartName="/ppt/media/image26.png" ContentType="image/png"/>
  <Override PartName="/ppt/media/image94.png" ContentType="image/png"/>
  <Override PartName="/ppt/media/image2.png" ContentType="image/png"/>
  <Override PartName="/ppt/media/image154.png" ContentType="image/png"/>
  <Override PartName="/ppt/media/image21.png" ContentType="image/png"/>
  <Override PartName="/ppt/media/image118.png" ContentType="image/png"/>
  <Override PartName="/ppt/media/image186.png" ContentType="image/png"/>
  <Override PartName="/ppt/media/image10.png" ContentType="image/png"/>
  <Override PartName="/ppt/media/image175.png" ContentType="image/png"/>
  <Override PartName="/ppt/media/image107.png" ContentType="image/png"/>
  <Override PartName="/ppt/media/image5.png" ContentType="image/png"/>
  <Override PartName="/ppt/media/image157.png" ContentType="image/png"/>
  <Override PartName="/ppt/media/image25.png" ContentType="image/png"/>
  <Override PartName="/ppt/media/image93.png" ContentType="image/png"/>
  <Override PartName="/ppt/media/image57.png" ContentType="image/png"/>
  <Override PartName="/ppt/media/image20.png" ContentType="image/png"/>
  <Override PartName="/ppt/media/image117.png" ContentType="image/png"/>
  <Override PartName="/ppt/media/image18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4.xml.rels" ContentType="application/vnd.openxmlformats-package.relationships+xml"/>
  <Override PartName="/ppt/slides/_rels/slide47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4292A6D-7CDA-48D3-9EF1-B754089BF92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31F953-BE79-453E-8A60-FC02AB0D4BC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E4A03E-5CB3-491D-95E0-BA576FE02B2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EDBCE5-02AD-4267-BDCB-2BC1E584F11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816669-97C2-4E48-8AEF-7E7BDB65C31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3048F9-DCA2-495A-A5D6-A9462568F16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2D48DD-A9A5-45FE-8E9D-BFF138C79BA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D769C6-D63C-40C7-BC18-959B664F912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5D9CDE-586F-45F3-B0AA-8CEB0E9BC19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17CCC5-21DF-4722-84F9-638E1812DA1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668B86-1881-48CE-8947-0CB4C30FCAC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452B13-C328-45D3-A378-6BDEE22C26A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D4326D-5B3E-4509-A726-65167E82E39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ED8454-7C4E-4F14-AAAF-1E49E7B0490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13BBF7-9B22-4D77-99F1-3E3EB6F4C4D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1DA6FB-CB1A-4C42-8378-8D3EB000E67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1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F41396-A812-4B3D-9FFF-85A20AB7075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BEB9BC-C550-40AB-977B-4F8BF8491E0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D33F22-C3D9-451F-9DD5-44C3E5380BB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E52B31-2AEF-4C94-930D-6D6A9421A44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A69A33-00E9-48D0-930B-ED1BD8C19FA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CE6FD5-9614-4B74-A484-46A90043DC0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51F077-1B22-40D6-A9D8-E5AE1695B19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94120E-E224-47C3-994D-2EDFC4ECE66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EFCBFF-2669-46DA-8525-B18AFB3B334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3B119F-6C69-4D98-8992-DD185ECB6AF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BB6C6C-3EF9-46E2-B09B-96E76A0F3E7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0822AA-3BE4-4982-86F8-2D280430E92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58CBC9-B900-484B-9D32-5D9EA837A53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DC9C46-0356-4D9F-A459-73AF6415058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75803C-4691-4286-B402-A364389F081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0B11D2-30FC-47E1-B801-C919A73A6E2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E80695-3A1A-47C7-8BA8-3FE1CC9F789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1B5D36-C205-4B6F-8195-7490E1EC836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4FBA56-0869-4E43-90E7-94D849BA2FC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88DCA1-1CAE-45DC-A9BC-F22511ACDE8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8BF050-E673-4A4F-9AB2-C8B1961BF70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6C8396-F581-45A4-8B7A-24DEF693FFA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778569-69FD-449E-9F20-57CFF19F38F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594B8C-F93A-437E-8C0A-C9281AEB5F3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FF03F3-419E-4233-A29F-3016C7A47B0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26853C-D235-48AC-BCB0-BF87FB56599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6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EA590B-4FC1-43EE-954A-F49CE9136F7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C165AA-E79C-4A47-B70C-7CE8180AFEB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6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451587-DE4E-49AB-8FD8-4C332517234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0B3A53-3F42-4744-A37F-82BD84DE24C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048E77-B204-4EFC-9A20-9EAE6931146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1350BF-EB40-459F-B5C3-FC32EB92184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3BB3CF-C2E8-449E-A350-E4CC6DB8010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7761FE-3DB1-4C07-A888-4A7994FCE2B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FEC15E-5609-4871-8ECE-262FFFB6CF1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FA10BBA-E1E4-4D1F-993C-E9E9E0C524B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B17F50-EB13-4255-86C8-5A032227D6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2ED665-EE1E-4BE9-A336-6F8FAB07B5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D695FC-524C-4667-BFB1-55DF06924E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13879C0-3DFA-46CE-B61C-0BF2F6C9F0D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824CCA-289F-4817-B726-0F89C31C709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360CD2-5857-41A9-9151-DE28AF6DE0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EA7AB1-0DDA-4D77-BCFA-B84B16941D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D2EB9C9-0C32-4743-8ABE-9CF2A18276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B885AA-C0FA-42F6-A73C-93A1F2C3F1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2A0703-5211-4BC9-842C-53ABFA6FA76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9AA03D-EA83-4871-8E4C-6663F89E211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79339D-175C-4D7B-BEB5-67862EEAA67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1EB02A-A6AA-4F43-8055-8D7932EFE4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72D7E4-BF03-4CCE-90A2-D0090DED65D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2C6BEF-6F1F-4E9B-AAD4-EA693C1DC0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8939A9-B05C-403C-91EE-51801FDA67F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76564E-07E5-419F-BEB7-6BD9822822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5E9CCF-74C2-44E6-82AC-612B57969C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CD0DB2-F8ED-4FDB-8519-46EBF8915E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3840" cy="294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3960" cy="294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F20249-1C64-4030-9A15-893989E71799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3960" cy="294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3840" cy="294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3960" cy="294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627D19-677D-44A4-B4E2-26F1D9D1F0FD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3960" cy="294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2.jpe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2080" cy="565992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2560" cy="123192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400640" cy="38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20480" cy="42048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899760" cy="23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41760" cy="2613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8680" cy="347868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7080" cy="74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160" cy="338364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3520" cy="341352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7080" cy="64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1680" cy="345168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7080" cy="74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41760" cy="2613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8680" cy="347868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7080" cy="74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160" cy="338364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3520" cy="341352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7080" cy="64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1680" cy="345168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160" cy="338364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41760" cy="2613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8680" cy="347868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7080" cy="74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160" cy="338364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3520" cy="341352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7080" cy="64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1680" cy="345168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41760" cy="2613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8680" cy="347868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7080" cy="74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160" cy="338364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Box 140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TextBox 141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Прямоугольник 37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27" name="Picture 10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10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529" name="TextBox 142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TextBox 143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1" name="Picture 10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532" name="Рисунок 5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оугольник со скругленными углами 22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Рисунок 5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3520" cy="3413520"/>
          </a:xfrm>
          <a:prstGeom prst="rect">
            <a:avLst/>
          </a:prstGeom>
          <a:ln w="0">
            <a:noFill/>
          </a:ln>
        </p:spPr>
      </p:pic>
      <p:sp>
        <p:nvSpPr>
          <p:cNvPr id="535" name="Прямоугольник 38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36" name="Picture 10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537" name="Picture 10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538" name="TextBox 144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9" name="TextBox 145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40" name="Picture 10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541" name="Рисунок 5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542" name="TextBox 146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3" name="TextBox 147"/>
          <p:cNvSpPr/>
          <p:nvPr/>
        </p:nvSpPr>
        <p:spPr>
          <a:xfrm>
            <a:off x="1150200" y="105480"/>
            <a:ext cx="8407080" cy="64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2080" cy="5659920"/>
          </a:xfrm>
          <a:prstGeom prst="rect">
            <a:avLst/>
          </a:prstGeom>
          <a:ln w="0">
            <a:noFill/>
          </a:ln>
        </p:spPr>
      </p:pic>
      <p:sp>
        <p:nvSpPr>
          <p:cNvPr id="545" name="Google Shape;898;g89d9307d70_13_164"/>
          <p:cNvSpPr/>
          <p:nvPr/>
        </p:nvSpPr>
        <p:spPr>
          <a:xfrm>
            <a:off x="1785240" y="1758600"/>
            <a:ext cx="6501240" cy="108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54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5320" cy="692640"/>
          </a:xfrm>
          <a:prstGeom prst="rect">
            <a:avLst/>
          </a:prstGeom>
          <a:ln w="0">
            <a:noFill/>
          </a:ln>
        </p:spPr>
      </p:pic>
      <p:sp>
        <p:nvSpPr>
          <p:cNvPr id="547" name="Прямоугольник 5"/>
          <p:cNvSpPr/>
          <p:nvPr/>
        </p:nvSpPr>
        <p:spPr>
          <a:xfrm>
            <a:off x="3482280" y="5056920"/>
            <a:ext cx="4400640" cy="38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8" name="Изображение 40"/>
          <p:cNvSpPr/>
          <p:nvPr/>
        </p:nvSpPr>
        <p:spPr>
          <a:xfrm>
            <a:off x="8656200" y="3567600"/>
            <a:ext cx="370080" cy="37008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4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7840" cy="165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3520" cy="341352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7080" cy="64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1680" cy="345168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1867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2024-08-23T16:53:16Z</dcterms:modified>
  <cp:revision>126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