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06.jpeg" ContentType="image/jpe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8.png" ContentType="image/png"/>
  <Override PartName="/ppt/media/image196.png" ContentType="image/png"/>
  <Override PartName="/ppt/media/image34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54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207.png" ContentType="image/png"/>
  <Override PartName="/ppt/media/image163.png" ContentType="image/png"/>
  <Override PartName="/ppt/media/image200.png" ContentType="image/png"/>
  <Override PartName="/ppt/media/image44.png" ContentType="image/png"/>
  <Override PartName="/ppt/media/image208.png" ContentType="image/png"/>
  <Override PartName="/ppt/media/image164.png" ContentType="image/png"/>
  <Override PartName="/ppt/media/image201.png" ContentType="image/png"/>
  <Override PartName="/ppt/media/image45.png" ContentType="image/png"/>
  <Override PartName="/ppt/media/image153.png" ContentType="image/png"/>
  <Override PartName="/ppt/media/image202.png" ContentType="image/png"/>
  <Override PartName="/ppt/media/image46.png" ContentType="image/png"/>
  <Override PartName="/ppt/media/image129.png" ContentType="image/png"/>
  <Override PartName="/ppt/media/image197.png" ContentType="image/png"/>
  <Override PartName="/ppt/media/image35.png" ContentType="image/png"/>
  <Override PartName="/ppt/media/image160.png" ContentType="image/png"/>
  <Override PartName="/ppt/media/image198.png" ContentType="image/png"/>
  <Override PartName="/ppt/media/image36.png" ContentType="image/png"/>
  <Override PartName="/ppt/media/image161.png" ContentType="image/png"/>
  <Override PartName="/ppt/media/image209.png" ContentType="image/png"/>
  <Override PartName="/ppt/media/image165.png" ContentType="image/png"/>
  <Override PartName="/ppt/media/image56.png" ContentType="image/png"/>
  <Override PartName="/ppt/media/image142.png" ContentType="image/png"/>
  <Override PartName="/ppt/media/image179.png" ContentType="image/png"/>
  <Override PartName="/ppt/media/image55.png" ContentType="image/png"/>
  <Override PartName="/ppt/media/image141.png" ContentType="image/png"/>
  <Override PartName="/ppt/media/image178.png" ContentType="image/png"/>
  <Override PartName="/ppt/media/image132.png" ContentType="image/png"/>
  <Override PartName="/ppt/media/image169.png" ContentType="image/png"/>
  <Override PartName="/ppt/media/image131.png" ContentType="image/png"/>
  <Override PartName="/ppt/media/image168.png" ContentType="image/png"/>
  <Override PartName="/ppt/media/image130.png" ContentType="image/png"/>
  <Override PartName="/ppt/media/image167.png" ContentType="image/png"/>
  <Override PartName="/ppt/media/image166.png" ContentType="image/png"/>
  <Override PartName="/ppt/media/image199.png" ContentType="image/png"/>
  <Override PartName="/ppt/media/image37.png" ContentType="image/png"/>
  <Override PartName="/ppt/media/image162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52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51.png" ContentType="image/png"/>
  <Override PartName="/ppt/media/image203.png" ContentType="image/png"/>
  <Override PartName="/ppt/media/image47.png" ContentType="image/png"/>
  <Override PartName="/ppt/media/image150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5.png" ContentType="image/png"/>
  <Override PartName="/ppt/media/image157.png" ContentType="image/png"/>
  <Override PartName="/ppt/media/image25.png" ContentType="image/png"/>
  <Override PartName="/ppt/media/image93.png" ContentType="image/png"/>
  <Override PartName="/ppt/media/image5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0648945-031A-48E1-A9C8-3AC14E1823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7C0E7B-46D0-4AA4-BC3A-9404DA4989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08C59-7277-454B-BDBE-79C6D6F4ED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7C4645-C01F-434F-B344-9DD957E016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4AB30-F017-453D-9512-5A00B18176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F3A2B-5B30-48D1-922B-5799C65823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D92C5D-D747-4637-89DE-85409B6ADB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E4304-802E-4486-9C9B-16AF054864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C4676-B3EB-4F63-974F-C06667E99D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AB9321-3F12-4937-BC8A-C5EF4C14ED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2E137B-B70D-491A-80E8-9C2DDEDB95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D9164-4593-4B63-A896-47FF596938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5485C3-2898-4FEE-BB88-0576957EFC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9E213-EE0C-4036-895D-F73CA60208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5D6170-6377-43E1-B064-E42349BA52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8E0A3A-95FC-4AAF-AA0C-FBD4305C37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07ACB9-C87D-4344-AA2B-5F992650AB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374590-3F61-439F-B655-C6755018F1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C421C5-F97F-4461-B1A3-613740F662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128E46-E198-4A43-9EAE-25200DFEC8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F7E968-E2D0-40F8-ACF9-7A2EE04B9A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C9B1C-AB30-4BE6-9281-4568149EA6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A01005-0C8C-4F99-B65D-BAD8A37DBF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07861-2372-4869-9486-3C098CC855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2CA4B-7573-4FDA-A42E-CA2FC585C9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2E192C-8B7A-428B-A833-DCA48F8E0E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658342-2F3A-4A08-A6BE-5F5D2211FD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0126C-84BD-43DA-9DB3-B3D6461408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95201B-A0E6-4159-8BF5-EEE2C72FEB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0DD78C-DB81-4DCD-B4F1-A0310B025E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D1B933-3F82-43F1-9A36-CF88B6877E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1056E6-E5CD-43E6-AEDC-D83DB5E3C3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FED980-F783-4268-8C4B-BA92BC2270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5F599E-DE82-403C-A3C7-F28758EB1E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CD3339-6D79-4B7F-AEF9-C11C38250F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C9C7B0-15ED-42A5-ADF4-4E89B1DFB7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CCFEE-A567-416A-A3C1-53DC355E5A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0082C-7C92-4FDD-969D-F632FEEC38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7D051B-0E1C-4280-BB05-033709B795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C95C00-4216-4A2B-AB52-27F87868E2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4E006C-E510-41F7-BA7A-A143C91AD9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6817D-0009-457E-BEE6-C244DB923A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96188C-F5E9-4B54-AB21-F685F19C11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9B501-52C9-48E1-B92D-2E11CF2D24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802355-35AB-4870-9A59-3A66FEEEE4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6BDCA-635D-410B-B184-8194E4FFE6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696FFA-4829-42DA-8990-456397A5DB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AE762-CD71-477E-8185-3DD31B9A2E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BFE615-F1DE-487A-803A-3F35232E66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9AF7D5-2C12-477C-8381-6375B3B339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32D294-F3CC-4207-B103-968F26C0A8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393CB-201F-4268-AC3F-CDC332DB3D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74E91F-5F3A-4E88-9B2B-A4C64D6A95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9ADB10-C99A-4C05-ACB2-2D20D896D0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73284F-DA4E-44F4-81AA-284864C078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FC4A64-6C53-414C-9212-B746591799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B9BA45-E084-4BF0-910F-869310F87E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77DF4D-B6F3-4687-9D81-F3063ECD8D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A19500-0DE0-41CA-A76B-32FA94A43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40057-41BC-487F-8414-3829D99DFB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076DE1-E1AD-4BE2-9A6E-B1251AFD89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3E7B1B-0EF6-4563-A51D-4EBCCFC2AD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335FE8-8964-42C1-AD03-0B62569326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DDF0C3-1E4B-48BB-875F-399AF7B24A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76ABD2-B3C9-4430-BDFA-3D52DBFF8F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1E1C6-935E-4F81-80EE-B507C5DD4F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30B1E-428D-4EA2-8BA4-771C5B0435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76257-C700-4E26-BE7F-94569CD16F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8A645-9289-49E1-8C6E-13CA3EE149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633C7-554F-4B41-BB9C-4C3C69202B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BA0A28-F59D-4C9A-BE76-DD671D512E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4D34A-8542-4CDD-958D-460515B6EA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84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7510D-FD4A-4CD5-8290-A6B5DE37258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84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16494-EE45-41B2-BD28-8F2DA4ACD97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960" cy="29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jpe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080" cy="56599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2560" cy="12319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064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0480" cy="4204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760" cy="23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680" cy="34786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708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160" cy="33836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080" cy="5659920"/>
          </a:xfrm>
          <a:prstGeom prst="rect">
            <a:avLst/>
          </a:prstGeom>
          <a:ln w="0">
            <a:noFill/>
          </a:ln>
        </p:spPr>
      </p:pic>
      <p:sp>
        <p:nvSpPr>
          <p:cNvPr id="555" name="Google Shape;898;g89d9307d70_13_164"/>
          <p:cNvSpPr/>
          <p:nvPr/>
        </p:nvSpPr>
        <p:spPr>
          <a:xfrm>
            <a:off x="1785240" y="1758600"/>
            <a:ext cx="6501240" cy="10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5320" cy="692640"/>
          </a:xfrm>
          <a:prstGeom prst="rect">
            <a:avLst/>
          </a:prstGeom>
          <a:ln w="0">
            <a:noFill/>
          </a:ln>
        </p:spPr>
      </p:pic>
      <p:sp>
        <p:nvSpPr>
          <p:cNvPr id="557" name="Прямоугольник 5"/>
          <p:cNvSpPr/>
          <p:nvPr/>
        </p:nvSpPr>
        <p:spPr>
          <a:xfrm>
            <a:off x="3482280" y="5056920"/>
            <a:ext cx="440064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8" name="Изображение 40"/>
          <p:cNvSpPr/>
          <p:nvPr/>
        </p:nvSpPr>
        <p:spPr>
          <a:xfrm>
            <a:off x="8656200" y="3567600"/>
            <a:ext cx="370080" cy="3700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840" cy="16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520" cy="34135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0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4320" cy="56620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600" cy="3816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640" cy="2696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600" cy="2552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600" cy="12499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680" cy="34516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6560" cy="45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0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2024-08-23T16:54:35Z</dcterms:modified>
  <cp:revision>127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