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210.jpeg" ContentType="image/jpeg"/>
  <Override PartName="/ppt/media/image51.png" ContentType="image/png"/>
  <Override PartName="/ppt/media/image149.png" ContentType="image/png"/>
  <Override PartName="/ppt/media/image52.png" ContentType="image/png"/>
  <Override PartName="/ppt/media/image202.png" ContentType="image/png"/>
  <Override PartName="/ppt/media/image46.png" ContentType="image/png"/>
  <Override PartName="/ppt/media/image153.png" ContentType="image/png"/>
  <Override PartName="/ppt/media/image206.png" ContentType="image/png"/>
  <Override PartName="/ppt/media/image207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163.png" ContentType="image/png"/>
  <Override PartName="/ppt/media/image208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164.png" ContentType="image/png"/>
  <Override PartName="/ppt/media/image209.png" ContentType="image/png"/>
  <Override PartName="/ppt/media/image211.png" ContentType="image/png"/>
  <Override PartName="/ppt/media/image55.png" ContentType="image/png"/>
  <Override PartName="/ppt/media/image165.png" ContentType="image/png"/>
  <Override PartName="/ppt/media/image150.png" ContentType="image/png"/>
  <Override PartName="/ppt/media/image203.png" ContentType="image/png"/>
  <Override PartName="/ppt/media/image47.png" ContentType="image/png"/>
  <Override PartName="/ppt/media/image143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212.png" ContentType="image/png"/>
  <Override PartName="/ppt/media/image56.png" ContentType="image/png"/>
  <Override PartName="/ppt/media/image166.png" ContentType="image/png"/>
  <Override PartName="/ppt/media/image201.png" ContentType="image/png"/>
  <Override PartName="/ppt/media/image45.png" ContentType="image/png"/>
  <Override PartName="/ppt/media/image129.png" ContentType="image/png"/>
  <Override PartName="/ppt/media/image197.png" ContentType="image/png"/>
  <Override PartName="/ppt/media/image35.png" ContentType="image/png"/>
  <Override PartName="/ppt/media/image160.png" ContentType="image/png"/>
  <Override PartName="/ppt/media/image213.png" ContentType="image/png"/>
  <Override PartName="/ppt/media/image130.png" ContentType="image/png"/>
  <Override PartName="/ppt/media/image167.png" ContentType="image/png"/>
  <Override PartName="/ppt/media/image200.png" ContentType="image/png"/>
  <Override PartName="/ppt/media/image44.png" ContentType="image/png"/>
  <Override PartName="/ppt/media/image152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89.png" ContentType="image/png"/>
  <Override PartName="/ppt/media/image151.png" ContentType="image/png"/>
  <Override PartName="/ppt/media/image204.png" ContentType="image/png"/>
  <Override PartName="/ppt/media/image48.png" ContentType="image/png"/>
  <Override PartName="/ppt/media/image188.png" ContentType="image/png"/>
  <Override PartName="/ppt/media/image142.png" ContentType="image/png"/>
  <Override PartName="/ppt/media/image179.png" ContentType="image/png"/>
  <Override PartName="/ppt/media/image141.png" ContentType="image/png"/>
  <Override PartName="/ppt/media/image178.png" ContentType="image/png"/>
  <Override PartName="/ppt/media/image132.png" ContentType="image/png"/>
  <Override PartName="/ppt/media/image169.png" ContentType="image/png"/>
  <Override PartName="/ppt/media/image131.png" ContentType="image/png"/>
  <Override PartName="/ppt/media/image168.png" ContentType="image/png"/>
  <Override PartName="/ppt/media/image54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5.png" ContentType="image/png"/>
  <Override PartName="/ppt/media/image15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F2B428E-F4D5-4862-AD35-C9677792D2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D582D-DAEF-4E99-9A81-70145BC004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1E0DC6-0CAB-4FE2-94BA-1017E400F8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45EE9-1B03-4FE6-9B7A-99992C7617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483353-8C79-46B0-A5DE-E5899EFA4D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609BE-69C5-449D-AC36-D035F0CCFA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C0364-03BE-4DE5-A3C8-E490DC56D5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C326A-4E4A-478A-8159-D432C565DE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8849B-EDAE-4701-A37A-63A81EC55F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11725-5BD1-46C6-BD1A-0DED7D92F6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668811-CF25-4C43-8A73-B7811DCBB1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4D4F4-9778-4BDC-9469-1B2A6704E7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A215E0-B971-455C-A70C-1F0743B602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A38FD-FA94-4F23-BF32-7A9133EF5D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868BB-AF3F-40B8-ACD9-AC313BAA93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99B21-9D62-49FF-A170-E7D01F0A60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30FFE-3F5A-4AF0-BF6F-ACECFF7702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A7D4B-B308-4989-83F9-925C3BD716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5129E0-BEF3-421D-B9DE-0C1714AE9C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BF585-E18F-4AE2-A31C-709ACDB9F9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9332F5-7C58-46D3-ADD2-109ABD6E0B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F731E2-C125-4F93-AD78-CA188A92D9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F09C5F-D754-4976-9827-091FB5FF99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E62079-92D3-49F9-90F2-F0813F84CA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730FE3-B386-4FF2-96AD-713DA6F604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3B269-20AA-4994-995E-C906EF0A8A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5BF039-77A3-4625-8F63-8CE7C3754B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51744-83DF-4C23-9D29-527E088D4D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C88A77-4E41-4E61-B2E2-BBD0B68F5E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8D070-C2C2-4417-A5C5-D1AE376D76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493EC4-432B-426B-9FFC-4D3D728BCB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517105-BCEF-4F5A-B374-8C98FBA78D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08554F-2F78-45C5-AD89-009FAE68F9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A73FB8-72D1-4739-9C44-C6DE770397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B5265-EF26-4558-B0B8-8584F60E1E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5491C-74BF-4F16-82EC-8AB596F823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4BA088-9773-473F-ACA7-3172A256D2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1FCEE6-86A6-401D-8981-099E95D62B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234B1-3641-4087-9B14-5BB819D1D8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D9E176-EE94-404F-992D-B45FAED881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32A275-5354-481A-B086-D21F8F3E19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705E8-DA21-4195-8BF9-716FF6A079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84C292-09A4-407B-80DB-494890C2AB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01D109-CE2B-4D01-BBDE-CF78B4A5C7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2F2C4-B170-4750-AFFF-7F472A1B3D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3FEED-52D2-453A-98C8-8C8A5D54A6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D13887-BD09-428E-A5A4-35BB7E8515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6DFE70-2540-4341-BDC9-3AD3DCE357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E50A0-F6FA-48DA-93CA-4AFFAEDA9B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49CD8-D1EC-496A-8B0C-CB6F2349D7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943C4-10F2-43AD-99BB-0C0DC0DD5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0D5D0-EEA9-4A28-86E6-7D2CCBF386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C3759-6EAD-45CE-83B2-E4CCFED6BC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6D0EF9-3AC9-43D4-BFDF-D09D69AB34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0FBCFA-35F7-42BF-A589-D59CFAA2D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88A776-BE67-4E74-8DE4-A2859DE335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9A5727-BB07-4BB1-BA67-D2FAA2E2DF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30AC59-DED0-40F9-83D7-072A61D6F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E0AAE5-EC96-4F76-90EE-73FE0AAF59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6F85AC-948D-4997-BDB0-1239BE003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BAC744-5361-4BCC-BA19-0901308E25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22C6FA-9B6F-4513-A9F3-F4E3DEED54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A0E21A-1CCB-4593-85EB-A794C33B2E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10BD6F-1E60-43D3-B1D9-0CB25EF963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B183E1-4978-435D-8D57-4F9F771829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2B0515-74EC-467D-ABBA-1070E53FFE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18972-6504-4524-8EF8-92AC004230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52E8B-2A1B-4426-989A-2C05B9E0CF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67E2CA-881D-4787-9732-8760CBD3D8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6CEF4-B5BE-4914-9821-A415A9A61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FD9A2-19E9-473C-9BEF-F2E4775B0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7C359-CC21-4D8C-89D9-A65787675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0CCBD1-B3CD-4954-8A36-E2E9E636B2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4326C-DAE0-4920-86E2-4A3F8E5F243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81360-9538-4EFF-900B-C6F461945A5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jpe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200" cy="12315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120" cy="420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400" cy="23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565" name="Google Shape;898;g89d9307d70_13_164"/>
          <p:cNvSpPr/>
          <p:nvPr/>
        </p:nvSpPr>
        <p:spPr>
          <a:xfrm>
            <a:off x="1785240" y="1758600"/>
            <a:ext cx="650088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960" cy="692280"/>
          </a:xfrm>
          <a:prstGeom prst="rect">
            <a:avLst/>
          </a:prstGeom>
          <a:ln w="0">
            <a:noFill/>
          </a:ln>
        </p:spPr>
      </p:pic>
      <p:sp>
        <p:nvSpPr>
          <p:cNvPr id="567" name="Прямоугольник 5"/>
          <p:cNvSpPr/>
          <p:nvPr/>
        </p:nvSpPr>
        <p:spPr>
          <a:xfrm>
            <a:off x="3482280" y="50569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8" name="Изображение 40"/>
          <p:cNvSpPr/>
          <p:nvPr/>
        </p:nvSpPr>
        <p:spPr>
          <a:xfrm>
            <a:off x="8656200" y="3567600"/>
            <a:ext cx="369720" cy="3697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480" cy="16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2024-08-23T16:56:00Z</dcterms:modified>
  <cp:revision>128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