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3.png" ContentType="image/png"/>
  <Override PartName="/ppt/media/image17.jpeg" ContentType="image/jpeg"/>
  <Override PartName="/ppt/media/image5.png" ContentType="image/png"/>
  <Override PartName="/ppt/media/image10.png" ContentType="image/png"/>
  <Override PartName="/ppt/media/image2.png" ContentType="image/png"/>
  <Override PartName="/ppt/media/image4.png" ContentType="image/png"/>
  <Override PartName="/ppt/media/image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71E3ECA-EEA8-4A9F-B5BD-BC7D1A883F4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34BED8-850C-475F-9764-082B2502859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AB93D3-59CB-40B9-9250-D0219125114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604301-1A96-4EC7-BD7E-7F4C6BA0F80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CE30CC-EEC2-4926-A83A-FE9C4A9B9A7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4D9F4E-2DBC-4ED1-BB32-E490338FB7E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95AC29-111F-46D2-83A8-F2E0FBD5728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71BB2C-48B4-4FA2-B989-A078D935AEC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1E8BD9-7978-44D1-A59D-D171C5A627D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ACECCDE-17C6-4CD6-8FF8-E136EE552B7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739BD1-7457-45EC-87A5-E9EB06F816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E49173D-AD83-4D5C-AF89-6FC44A474D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8BC675-1E0E-4FC9-ABEB-03D80C23FF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12615F5-DC6F-4ACF-9436-BCE77ACDD1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A27463-6E08-4064-A20E-70F295D2B4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03AF80-06C6-4A5D-A14E-14B4256F24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855AC5-A452-4B6C-9A8C-3F14E4EF4A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F1ACE3-10E1-4119-8E10-58BE30C04A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2F4240-39D8-4FE7-AA5F-3E387D7F7C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B3AD4E-DBCC-4A87-96D6-EFE21BC1CA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C4C5ED-5622-491C-8B2F-935CB5FD90F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E727131-B845-45E9-A242-7D53884CB74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E25E69-9CE9-496E-8E87-99C10D9C73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DA5979-C2BE-4E0E-AE11-C017FBC240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E211DA-184A-461E-9537-CD47DCE44E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6363F1-8C7E-48DA-8C03-E6AAD89A22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3CD7C7-0A34-4251-ACCD-AB30B84BA6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45D201-BC1E-4944-9F4E-3B0386F965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A3BA14-E087-4B6E-B9E9-4314DF3A79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4767120"/>
            <a:ext cx="289116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4767120"/>
            <a:ext cx="212940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9545B7-935F-4AC3-92A1-86F1EF50A0BE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67120"/>
            <a:ext cx="212940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4767120"/>
            <a:ext cx="289116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4767120"/>
            <a:ext cx="212940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4627DD-2920-4E91-A5D2-695E14768E33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67120"/>
            <a:ext cx="212940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9139680" cy="513756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339640" y="2057760"/>
            <a:ext cx="446436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197520" y="483480"/>
            <a:ext cx="2745000" cy="112068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00760" y="4558320"/>
            <a:ext cx="3994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118320" y="4559400"/>
            <a:ext cx="384480" cy="38448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438920" y="2231640"/>
            <a:ext cx="6262200" cy="211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043640" y="771480"/>
            <a:ext cx="4100040" cy="41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043640" y="95760"/>
            <a:ext cx="7629480" cy="67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823320" cy="5139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9200" cy="34920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680" cy="24768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83880" y="4728600"/>
            <a:ext cx="655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83880" y="4083840"/>
            <a:ext cx="65520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560" cy="23436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560" cy="113688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367600" y="1490400"/>
            <a:ext cx="3306240" cy="2373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823320" cy="5139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9200" cy="34920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680" cy="24768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83880" y="4728600"/>
            <a:ext cx="655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83880" y="4083840"/>
            <a:ext cx="65520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560" cy="23436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560" cy="113688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5724000" y="1226880"/>
            <a:ext cx="3066480" cy="307260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043640" y="771480"/>
            <a:ext cx="4100040" cy="41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043640" y="95760"/>
            <a:ext cx="7626240" cy="67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043640" y="771480"/>
            <a:ext cx="4100040" cy="41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043640" y="95760"/>
            <a:ext cx="7626240" cy="67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823320" cy="5139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9200" cy="34920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680" cy="24768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83880" y="4728600"/>
            <a:ext cx="655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83880" y="4083840"/>
            <a:ext cx="65520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560" cy="23436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560" cy="113688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367600" y="1490400"/>
            <a:ext cx="3306240" cy="2373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9139680" cy="5137560"/>
          </a:xfrm>
          <a:prstGeom prst="rect">
            <a:avLst/>
          </a:prstGeom>
          <a:ln w="0">
            <a:noFill/>
          </a:ln>
        </p:spPr>
      </p:pic>
      <p:sp>
        <p:nvSpPr>
          <p:cNvPr id="125" name="Google Shape;898;g89d9307d70_13_164"/>
          <p:cNvSpPr/>
          <p:nvPr/>
        </p:nvSpPr>
        <p:spPr>
          <a:xfrm>
            <a:off x="1619640" y="1595520"/>
            <a:ext cx="5900400" cy="9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26" name="Рисунок 8" descr=""/>
          <p:cNvPicPr/>
          <p:nvPr/>
        </p:nvPicPr>
        <p:blipFill>
          <a:blip r:embed="rId2"/>
          <a:stretch/>
        </p:blipFill>
        <p:spPr>
          <a:xfrm>
            <a:off x="356760" y="655920"/>
            <a:ext cx="1549800" cy="631440"/>
          </a:xfrm>
          <a:prstGeom prst="rect">
            <a:avLst/>
          </a:prstGeom>
          <a:ln w="0">
            <a:noFill/>
          </a:ln>
        </p:spPr>
      </p:pic>
      <p:sp>
        <p:nvSpPr>
          <p:cNvPr id="127" name="Прямоугольник 5"/>
          <p:cNvSpPr/>
          <p:nvPr/>
        </p:nvSpPr>
        <p:spPr>
          <a:xfrm>
            <a:off x="3159000" y="4587840"/>
            <a:ext cx="3994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8" name="Изображение 40"/>
          <p:cNvSpPr/>
          <p:nvPr/>
        </p:nvSpPr>
        <p:spPr>
          <a:xfrm>
            <a:off x="7852680" y="3236760"/>
            <a:ext cx="338760" cy="33876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164360" y="3507840"/>
            <a:ext cx="1715400" cy="150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1850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2024-08-23T13:45:41Z</dcterms:modified>
  <cp:revision>91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