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93.png" ContentType="image/png"/>
  <Override PartName="/ppt/media/image25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85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07.png" ContentType="image/png"/>
  <Override PartName="/ppt/media/image175.png" ContentType="image/png"/>
  <Override PartName="/ppt/media/image10.png" ContentType="image/png"/>
  <Override PartName="/ppt/media/image118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138.png" ContentType="image/png"/>
  <Override PartName="/ppt/media/image41.png" ContentType="image/png"/>
  <Override PartName="/ppt/media/image139.png" ContentType="image/png"/>
  <Override PartName="/ppt/media/image42.png" ContentType="image/png"/>
  <Override PartName="/ppt/media/image140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50.png" ContentType="image/png"/>
  <Override PartName="/ppt/media/image148.png" ContentType="image/png"/>
  <Override PartName="/ppt/media/image51.png" ContentType="image/png"/>
  <Override PartName="/ppt/media/image149.png" ContentType="image/png"/>
  <Override PartName="/ppt/media/image52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41.png" ContentType="image/png"/>
  <Override PartName="/ppt/media/image178.png" ContentType="image/png"/>
  <Override PartName="/ppt/media/image142.png" ContentType="image/png"/>
  <Override PartName="/ppt/media/image179.png" ContentType="image/png"/>
  <Override PartName="/ppt/media/image163.png" ContentType="image/png"/>
  <Override PartName="/ppt/media/image216.png" ContentType="image/png"/>
  <Override PartName="/ppt/media/image164.png" ContentType="image/png"/>
  <Override PartName="/ppt/media/image217.png" ContentType="image/png"/>
  <Override PartName="/ppt/media/image165.png" ContentType="image/png"/>
  <Override PartName="/ppt/media/image218.png" ContentType="image/png"/>
  <Override PartName="/ppt/media/image220.png" ContentType="image/png"/>
  <Override PartName="/ppt/media/image166.png" ContentType="image/png"/>
  <Override PartName="/ppt/media/image219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160.png" ContentType="image/png"/>
  <Override PartName="/ppt/media/image213.png" ContentType="image/png"/>
  <Override PartName="/ppt/media/image212.png" ContentType="image/png"/>
  <Override PartName="/ppt/media/image56.png" ContentType="image/png"/>
  <Override PartName="/ppt/media/image211.png" ContentType="image/png"/>
  <Override PartName="/ppt/media/image55.png" ContentType="image/png"/>
  <Override PartName="/ppt/media/image209.png" ContentType="image/png"/>
  <Override PartName="/ppt/media/image210.png" ContentType="image/png"/>
  <Override PartName="/ppt/media/image54.png" ContentType="image/png"/>
  <Override PartName="/ppt/media/image208.png" ContentType="image/png"/>
  <Override PartName="/ppt/media/image162.png" ContentType="image/png"/>
  <Override PartName="/ppt/media/image215.png" ContentType="image/png"/>
  <Override PartName="/ppt/media/image199.png" ContentType="image/png"/>
  <Override PartName="/ppt/media/image37.png" ContentType="image/png"/>
  <Override PartName="/ppt/media/image207.png" ContentType="image/png"/>
  <Override PartName="/ppt/media/image161.png" ContentType="image/png"/>
  <Override PartName="/ppt/media/image214.png" ContentType="image/png"/>
  <Override PartName="/ppt/media/image198.png" ContentType="image/png"/>
  <Override PartName="/ppt/media/image36.png" ContentType="image/png"/>
  <Override PartName="/ppt/media/image153.png" ContentType="image/png"/>
  <Override PartName="/ppt/media/image206.png" ContentType="image/png"/>
  <Override PartName="/ppt/media/image152.png" ContentType="image/png"/>
  <Override PartName="/ppt/media/image189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151.png" ContentType="image/png"/>
  <Override PartName="/ppt/media/image188.png" ContentType="image/png"/>
  <Override PartName="/ppt/media/image204.png" ContentType="image/png"/>
  <Override PartName="/ppt/media/image48.png" ContentType="image/png"/>
  <Override PartName="/ppt/media/image150.png" ContentType="image/png"/>
  <Override PartName="/ppt/media/image203.png" ContentType="image/png"/>
  <Override PartName="/ppt/media/image202.png" ContentType="image/png"/>
  <Override PartName="/ppt/media/image46.png" ContentType="image/png"/>
  <Override PartName="/ppt/media/image201.png" ContentType="image/png"/>
  <Override PartName="/ppt/media/image45.png" ContentType="image/png"/>
  <Override PartName="/ppt/media/image200.png" ContentType="image/png"/>
  <Override PartName="/ppt/media/image44.png" ContentType="image/png"/>
  <Override PartName="/ppt/media/image137.png" ContentType="image/png"/>
  <Override PartName="/ppt/media/image40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133.png" ContentType="image/png"/>
  <Override PartName="/ppt/media/image132.png" ContentType="image/png"/>
  <Override PartName="/ppt/media/image131.png" ContentType="image/png"/>
  <Override PartName="/ppt/media/image130.png" ContentType="image/png"/>
  <Override PartName="/ppt/media/image197.png" ContentType="image/png"/>
  <Override PartName="/ppt/media/image129.png" ContentType="image/png"/>
  <Override PartName="/ppt/media/image32.png" ContentType="image/png"/>
  <Override PartName="/ppt/media/image34.png" ContentType="image/png"/>
  <Override PartName="/ppt/media/image196.png" ContentType="image/png"/>
  <Override PartName="/ppt/media/image128.png" ContentType="image/png"/>
  <Override PartName="/ppt/media/image53.png" ContentType="image/png"/>
  <Override PartName="/ppt/media/image43.png" ContentType="image/png"/>
  <Override PartName="/ppt/media/image33.png" ContentType="image/png"/>
  <Override PartName="/ppt/media/image195.png" ContentType="image/png"/>
  <Override PartName="/ppt/media/image127.png" ContentType="image/png"/>
  <Override PartName="/ppt/media/image39.png" ContentType="image/png"/>
  <Override PartName="/ppt/media/image31.png" ContentType="image/png"/>
  <Override PartName="/ppt/media/image9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158.png" ContentType="image/png"/>
  <Override PartName="/ppt/media/image6.png" ContentType="image/png"/>
  <Override PartName="/ppt/media/image15.png" ContentType="image/png"/>
  <Override PartName="/ppt/media/image83.png" ContentType="image/png"/>
  <Override PartName="/ppt/media/image86.png" ContentType="image/png"/>
  <Override PartName="/ppt/media/image18.png" ContentType="image/png"/>
  <Override PartName="/ppt/media/image224.jpeg" ContentType="image/jpe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media/image3.png" ContentType="image/png"/>
  <Override PartName="/ppt/media/image155.png" ContentType="image/png"/>
  <Override PartName="/ppt/media/image26.png" ContentType="image/png"/>
  <Override PartName="/ppt/media/image9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CFBA301-D2F0-440F-B0B6-679B2119463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238508-20AF-4588-8F17-9A1F4E0FA3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3C7041-8FB0-4AC5-88AA-C46A7EF2FB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C2A332-F54E-498F-96C0-11A8C9AECF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B0AC20-E954-4015-A003-02FB85B10E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D7A333-FADE-4238-BFC3-6FB0B8DAF8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1E4206-883A-47FB-9713-23235EB5E8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A30BD9-2AFB-4E04-852F-D20A738336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08C2A3-BCD0-4199-A1F2-F1317366B0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9A513-30F8-4899-BA28-5D4352D39F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122F79-A36E-4FF2-A3F8-CABE4F6DA5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7885C3-DB5F-45B8-95DF-595F12DB0A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9378ED-5C23-4EB5-AD4F-884319D77F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BC8B04-F85B-4308-83B3-DBBE1F7C15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440826-335D-4143-B43C-C148304C1C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37B03F-74F0-4595-ABAA-EBAE816476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9B6D16-2009-47AA-A526-EEA745150C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7901C5-ECDF-4B6A-AE2A-A78F80BA66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A698F4-3B1A-4B48-B53F-759F9F0483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8310F5-5C37-490F-A255-CF248782FC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257D02-05D0-4253-B29B-CEC3500DCE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CA25FE-22A2-459E-997A-9FDF54DED4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8DE46E-43BE-43BA-BBE7-DD103033CF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7F611A-87E7-426C-A40D-C18EED43DE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AA9415-EFC5-4C9F-A678-E493B4E3ED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39DB13-2B1A-4A8D-975F-C9E3E9C8D1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EC0B19-9FD1-4FB8-AC88-4153E7C46C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7731A3-BF7B-433E-A06A-AFF6847BEE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A648F1-2803-4911-80BB-8FBA093A3B6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DEFD4F-5948-4218-8D04-D57CBD78DB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6C6948-A15E-4FAC-9A6A-57A460C850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BC8D84-3067-419C-A674-BFBE2C9665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B5B4E5-1DF4-4546-AD25-4110339B7D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4A62EB-49A0-4668-8830-0A667A7B192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17BB1B-268F-4D45-910C-ED235FA846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A2BD38-8C7A-43EA-9766-F9E2D77AFB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91990A-F54A-42A6-90F3-F23B3AD873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564ACB-E275-4983-92FD-12216A1C28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9292D9-91DA-42A9-A005-8611AF93D1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2B7B68-1E12-4185-A1F5-00767DEEAC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DC6852-F716-492A-BAE1-6735FA104B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3837C9-5868-44BF-9725-F244052FD3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A2859A-D162-440F-9DB6-5DA725B7E0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EE212A-59ED-409B-9415-5B96AC453D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C5A668-00F8-47D0-9872-477C9862E5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B4D863-0188-426D-B976-AB1E592D78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F72381-BDC2-4768-9F7C-4B007D1FEB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E31CF4-7124-4B1B-BD07-BAA792E01B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95E3CF-E51E-4B28-A111-A479F83862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AF5AB5-785A-43A8-BE29-251A44E53D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557249-8367-45EB-913D-DC0F76CA49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DA65FA-DCAD-4507-A14E-2510155EE7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5A4B95-57C6-499E-BE12-24257387E8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4C9D74-925C-4657-A35A-50358B12B5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F99DEE-93E6-4E11-90D7-41F4E4DBB6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6EF991-F81D-4A51-A674-95D74A4175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37F82C-C048-4CA3-ADE4-594DED61D9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08551C-84BC-4C4D-8705-9CC9E78559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05899E-2864-4B4B-9704-1DCECC87A4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5DEB9C-6617-444D-B2AE-898FA8011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C0C477-672A-4F9E-9D82-6D85CD5D1B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9B40F3-650C-41D1-A37A-30E95B507A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2C0AA6-A823-4A7E-9F11-935B5A8CC4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3EB77F-6D96-4899-8829-CF5FA5AD26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0A6FCE-20CC-4D42-BD59-D4EDB0E28E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97409B-FB95-4C39-A8F5-C589FFF43B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811A6E-E4AE-4E3A-8467-EF7E849925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E80FC8-7791-4CC5-B518-DE9914A213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10A272-0FC4-4CF0-90A4-37A31A3690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A59461-A7BB-44DF-ACC9-37910B3388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985745-64E9-4C35-BD42-844C3C1893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06C5DC-E858-4087-86E4-7B5DD70C80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2293CD-D474-4304-951F-E9079742D1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4A6894-5FA2-4493-A84F-ACDEB41B5C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77B0F4-ECC2-4728-A454-3717C0585B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82403D-3DA0-44E7-9521-4F815FDD8F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312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A017CA-0B0B-472E-8BA7-6575AF423E8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51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312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715D34-DB82-41E6-9FE5-1AFB1A9DDBA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jpe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360" cy="5659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840" cy="12312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92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760" cy="4197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9040" cy="23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360" cy="5659200"/>
          </a:xfrm>
          <a:prstGeom prst="rect">
            <a:avLst/>
          </a:prstGeom>
          <a:ln w="0">
            <a:noFill/>
          </a:ln>
        </p:spPr>
      </p:pic>
      <p:sp>
        <p:nvSpPr>
          <p:cNvPr id="595" name="Google Shape;898;g89d9307d70_13_164"/>
          <p:cNvSpPr/>
          <p:nvPr/>
        </p:nvSpPr>
        <p:spPr>
          <a:xfrm>
            <a:off x="1785240" y="1758600"/>
            <a:ext cx="650052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9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600" cy="691920"/>
          </a:xfrm>
          <a:prstGeom prst="rect">
            <a:avLst/>
          </a:prstGeom>
          <a:ln w="0">
            <a:noFill/>
          </a:ln>
        </p:spPr>
      </p:pic>
      <p:sp>
        <p:nvSpPr>
          <p:cNvPr id="597" name="Прямоугольник 5"/>
          <p:cNvSpPr/>
          <p:nvPr/>
        </p:nvSpPr>
        <p:spPr>
          <a:xfrm>
            <a:off x="3482280" y="5056920"/>
            <a:ext cx="439992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8" name="Изображение 40"/>
          <p:cNvSpPr/>
          <p:nvPr/>
        </p:nvSpPr>
        <p:spPr>
          <a:xfrm>
            <a:off x="8656200" y="3567600"/>
            <a:ext cx="369360" cy="3693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7120" cy="16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2024-08-21T14:13:34Z</dcterms:modified>
  <cp:revision>130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