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_rels/notesSlide31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50.xml.rels" ContentType="application/vnd.openxmlformats-package.relationships+xml"/>
  <Override PartName="/ppt/notesSlides/notesSlide5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26.png" ContentType="image/png"/>
  <Override PartName="/ppt/media/image194.png" ContentType="image/png"/>
  <Override PartName="/ppt/media/image125.png" ContentType="image/png"/>
  <Override PartName="/ppt/media/image193.png" ContentType="image/png"/>
  <Override PartName="/ppt/media/image124.png" ContentType="image/png"/>
  <Override PartName="/ppt/media/image192.png" ContentType="image/png"/>
  <Override PartName="/ppt/media/image123.png" ContentType="image/png"/>
  <Override PartName="/ppt/media/image191.png" ContentType="image/png"/>
  <Override PartName="/ppt/media/image122.png" ContentType="image/png"/>
  <Override PartName="/ppt/media/image190.png" ContentType="image/png"/>
  <Override PartName="/ppt/media/image121.png" ContentType="image/png"/>
  <Override PartName="/ppt/media/image116.png" ContentType="image/png"/>
  <Override PartName="/ppt/media/image184.png" ContentType="image/png"/>
  <Override PartName="/ppt/media/image115.png" ContentType="image/png"/>
  <Override PartName="/ppt/media/image183.png" ContentType="image/png"/>
  <Override PartName="/ppt/media/image114.png" ContentType="image/png"/>
  <Override PartName="/ppt/media/image182.png" ContentType="image/png"/>
  <Override PartName="/ppt/media/image113.png" ContentType="image/png"/>
  <Override PartName="/ppt/media/image181.png" ContentType="image/png"/>
  <Override PartName="/ppt/media/image112.png" ContentType="image/png"/>
  <Override PartName="/ppt/media/image180.png" ContentType="image/png"/>
  <Override PartName="/ppt/media/image111.png" ContentType="image/png"/>
  <Override PartName="/ppt/media/image106.png" ContentType="image/png"/>
  <Override PartName="/ppt/media/image174.png" ContentType="image/png"/>
  <Override PartName="/ppt/media/image105.png" ContentType="image/png"/>
  <Override PartName="/ppt/media/image173.png" ContentType="image/png"/>
  <Override PartName="/ppt/media/image104.png" ContentType="image/png"/>
  <Override PartName="/ppt/media/image172.png" ContentType="image/png"/>
  <Override PartName="/ppt/media/image103.png" ContentType="image/png"/>
  <Override PartName="/ppt/media/image171.png" ContentType="image/png"/>
  <Override PartName="/ppt/media/image102.png" ContentType="image/png"/>
  <Override PartName="/ppt/media/image170.png" ContentType="image/png"/>
  <Override PartName="/ppt/media/image101.png" ContentType="image/png"/>
  <Override PartName="/ppt/media/image99.png" ContentType="image/png"/>
  <Override PartName="/ppt/media/image98.png" ContentType="image/png"/>
  <Override PartName="/ppt/media/image1.jpeg" ContentType="image/jpeg"/>
  <Override PartName="/ppt/media/image97.png" ContentType="image/png"/>
  <Override PartName="/ppt/media/image29.png" ContentType="image/png"/>
  <Override PartName="/ppt/media/image96.png" ContentType="image/png"/>
  <Override PartName="/ppt/media/image28.png" ContentType="image/png"/>
  <Override PartName="/ppt/media/image95.png" ContentType="image/png"/>
  <Override PartName="/ppt/media/image27.png" ContentType="image/png"/>
  <Override PartName="/ppt/media/image89.png" ContentType="image/png"/>
  <Override PartName="/ppt/media/image88.png" ContentType="image/png"/>
  <Override PartName="/ppt/media/image87.png" ContentType="image/png"/>
  <Override PartName="/ppt/media/image19.png" ContentType="image/png"/>
  <Override PartName="/ppt/media/image79.png" ContentType="image/png"/>
  <Override PartName="/ppt/media/image78.png" ContentType="image/png"/>
  <Override PartName="/ppt/media/image77.png" ContentType="image/png"/>
  <Override PartName="/ppt/media/image76.png" ContentType="image/png"/>
  <Override PartName="/ppt/media/image75.png" ContentType="image/png"/>
  <Override PartName="/ppt/media/image74.png" ContentType="image/png"/>
  <Override PartName="/ppt/media/image73.png" ContentType="image/png"/>
  <Override PartName="/ppt/media/image72.png" ContentType="image/png"/>
  <Override PartName="/ppt/media/image71.png" ContentType="image/png"/>
  <Override PartName="/ppt/media/image70.png" ContentType="image/png"/>
  <Override PartName="/ppt/media/image120.png" ContentType="image/png"/>
  <Override PartName="/ppt/media/image69.png" ContentType="image/png"/>
  <Override PartName="/ppt/media/image68.png" ContentType="image/png"/>
  <Override PartName="/ppt/media/image67.png" ContentType="image/png"/>
  <Override PartName="/ppt/media/image66.png" ContentType="image/png"/>
  <Override PartName="/ppt/media/image65.png" ContentType="image/png"/>
  <Override PartName="/ppt/media/image64.png" ContentType="image/png"/>
  <Override PartName="/ppt/media/image63.png" ContentType="image/png"/>
  <Override PartName="/ppt/media/image241.jpeg" ContentType="image/jpeg"/>
  <Override PartName="/ppt/media/image62.png" ContentType="image/png"/>
  <Override PartName="/ppt/media/image61.png" ContentType="image/png"/>
  <Override PartName="/ppt/media/image60.png" ContentType="image/png"/>
  <Override PartName="/ppt/media/image24.png" ContentType="image/png"/>
  <Override PartName="/ppt/media/image92.png" ContentType="image/png"/>
  <Override PartName="/ppt/media/image23.png" ContentType="image/png"/>
  <Override PartName="/ppt/media/image91.png" ContentType="image/png"/>
  <Override PartName="/ppt/media/image119.png" ContentType="image/png"/>
  <Override PartName="/ppt/media/image187.png" ContentType="image/png"/>
  <Override PartName="/ppt/media/image22.png" ContentType="image/png"/>
  <Override PartName="/ppt/media/image90.png" ContentType="image/png"/>
  <Override PartName="/ppt/media/image110.png" ContentType="image/png"/>
  <Override PartName="/ppt/media/image59.png" ContentType="image/png"/>
  <Override PartName="/ppt/media/image58.png" ContentType="image/png"/>
  <Override PartName="/ppt/media/image117.png" ContentType="image/png"/>
  <Override PartName="/ppt/media/image185.png" ContentType="image/png"/>
  <Override PartName="/ppt/media/image20.png" ContentType="image/png"/>
  <Override PartName="/ppt/media/image57.png" ContentType="image/png"/>
  <Override PartName="/ppt/media/image93.png" ContentType="image/png"/>
  <Override PartName="/ppt/media/image25.png" ContentType="image/png"/>
  <Override PartName="/ppt/media/image82.png" ContentType="image/png"/>
  <Override PartName="/ppt/media/image14.png" ContentType="image/png"/>
  <Override PartName="/ppt/media/image17.png" ContentType="image/png"/>
  <Override PartName="/ppt/media/image85.png" ContentType="image/png"/>
  <Override PartName="/ppt/media/image5.png" ContentType="image/png"/>
  <Override PartName="/ppt/media/image157.png" ContentType="image/png"/>
  <Override PartName="/ppt/media/image35.png" ContentType="image/png"/>
  <Override PartName="/ppt/media/image107.png" ContentType="image/png"/>
  <Override PartName="/ppt/media/image175.png" ContentType="image/png"/>
  <Override PartName="/ppt/media/image10.png" ContentType="image/png"/>
  <Override PartName="/ppt/media/image118.png" ContentType="image/png"/>
  <Override PartName="/ppt/media/image186.png" ContentType="image/png"/>
  <Override PartName="/ppt/media/image21.png" ContentType="image/png"/>
  <Override PartName="/ppt/media/image47.png" ContentType="image/png"/>
  <Override PartName="/ppt/media/image2.png" ContentType="image/png"/>
  <Override PartName="/ppt/media/image154.png" ContentType="image/png"/>
  <Override PartName="/ppt/media/image32.png" ContentType="image/png"/>
  <Override PartName="/ppt/media/image26.png" ContentType="image/png"/>
  <Override PartName="/ppt/media/image94.png" ContentType="image/png"/>
  <Override PartName="/ppt/media/image80.png" ContentType="image/png"/>
  <Override PartName="/ppt/media/image12.png" ContentType="image/png"/>
  <Override PartName="/ppt/media/image15.png" ContentType="image/png"/>
  <Override PartName="/ppt/media/image83.png" ContentType="image/png"/>
  <Override PartName="/ppt/media/image3.png" ContentType="image/png"/>
  <Override PartName="/ppt/media/image155.png" ContentType="image/png"/>
  <Override PartName="/ppt/media/image33.png" ContentType="image/png"/>
  <Override PartName="/ppt/media/image81.png" ContentType="image/png"/>
  <Override PartName="/ppt/media/image13.png" ContentType="image/png"/>
  <Override PartName="/ppt/media/image16.png" ContentType="image/png"/>
  <Override PartName="/ppt/media/image84.png" ContentType="image/png"/>
  <Override PartName="/ppt/media/image4.png" ContentType="image/png"/>
  <Override PartName="/ppt/media/image156.png" ContentType="image/png"/>
  <Override PartName="/ppt/media/image167.png" ContentType="image/png"/>
  <Override PartName="/ppt/media/image168.png" ContentType="image/png"/>
  <Override PartName="/ppt/media/image169.png" ContentType="image/png"/>
  <Override PartName="/ppt/media/image178.png" ContentType="image/png"/>
  <Override PartName="/ppt/media/image179.png" ContentType="image/png"/>
  <Override PartName="/ppt/media/image203.png" ContentType="image/png"/>
  <Override PartName="/ppt/media/image188.png" ContentType="image/png"/>
  <Override PartName="/ppt/media/image204.png" ContentType="image/png"/>
  <Override PartName="/ppt/media/image48.png" ContentType="image/png"/>
  <Override PartName="/ppt/media/image189.png" ContentType="image/png"/>
  <Override PartName="/ppt/media/image205.png" ContentType="image/png"/>
  <Override PartName="/ppt/media/image49.png" ContentType="image/png"/>
  <Override PartName="/ppt/media/image100.png" ContentType="image/png"/>
  <Override PartName="/ppt/media/image206.png" ContentType="image/png"/>
  <Override PartName="/ppt/media/image207.png" ContentType="image/png"/>
  <Override PartName="/ppt/media/image208.png" ContentType="image/png"/>
  <Override PartName="/ppt/media/image209.png" ContentType="image/png"/>
  <Override PartName="/ppt/media/image210.png" ContentType="image/png"/>
  <Override PartName="/ppt/media/image54.png" ContentType="image/png"/>
  <Override PartName="/ppt/media/image211.png" ContentType="image/png"/>
  <Override PartName="/ppt/media/image55.png" ContentType="image/png"/>
  <Override PartName="/ppt/media/image212.png" ContentType="image/png"/>
  <Override PartName="/ppt/media/image56.png" ContentType="image/png"/>
  <Override PartName="/ppt/media/image213.png" ContentType="image/png"/>
  <Override PartName="/ppt/media/image161.png" ContentType="image/png"/>
  <Override PartName="/ppt/media/image198.png" ContentType="image/png"/>
  <Override PartName="/ppt/media/image36.png" ContentType="image/png"/>
  <Override PartName="/ppt/media/image214.png" ContentType="image/png"/>
  <Override PartName="/ppt/media/image233.png" ContentType="image/png"/>
  <Override PartName="/ppt/media/image234.png" ContentType="image/png"/>
  <Override PartName="/ppt/media/image235.png" ContentType="image/png"/>
  <Override PartName="/ppt/media/image130.png" ContentType="image/png"/>
  <Override PartName="/ppt/media/image236.png" ContentType="image/png"/>
  <Override PartName="/ppt/media/image131.png" ContentType="image/png"/>
  <Override PartName="/ppt/media/image200.png" ContentType="image/png"/>
  <Override PartName="/ppt/media/image44.png" ContentType="image/png"/>
  <Override PartName="/ppt/media/image237.png" ContentType="image/png"/>
  <Override PartName="/ppt/media/image132.png" ContentType="image/png"/>
  <Override PartName="/ppt/media/image201.png" ContentType="image/png"/>
  <Override PartName="/ppt/media/image45.png" ContentType="image/png"/>
  <Override PartName="/ppt/media/image238.png" ContentType="image/png"/>
  <Override PartName="/ppt/media/image133.png" ContentType="image/png"/>
  <Override PartName="/ppt/media/image240.png" ContentType="image/png"/>
  <Override PartName="/ppt/media/image202.png" ContentType="image/png"/>
  <Override PartName="/ppt/media/image46.png" ContentType="image/png"/>
  <Override PartName="/ppt/media/image239.png" ContentType="image/png"/>
  <Override PartName="/ppt/media/image134.png" ContentType="image/png"/>
  <Override PartName="/ppt/media/image242.png" ContentType="image/png"/>
  <Override PartName="/ppt/media/image231.png" ContentType="image/png"/>
  <Override PartName="/ppt/media/image229.png" ContentType="image/png"/>
  <Override PartName="/ppt/media/image243.png" ContentType="image/png"/>
  <Override PartName="/ppt/media/image232.png" ContentType="image/png"/>
  <Override PartName="/ppt/media/image244.png" ContentType="image/png"/>
  <Override PartName="/ppt/media/image230.png" ContentType="image/png"/>
  <Override PartName="/ppt/media/image228.png" ContentType="image/png"/>
  <Override PartName="/ppt/media/image227.png" ContentType="image/png"/>
  <Override PartName="/ppt/media/image226.png" ContentType="image/png"/>
  <Override PartName="/ppt/media/image225.png" ContentType="image/png"/>
  <Override PartName="/ppt/media/image224.png" ContentType="image/png"/>
  <Override PartName="/ppt/media/image223.png" ContentType="image/png"/>
  <Override PartName="/ppt/media/image222.png" ContentType="image/png"/>
  <Override PartName="/ppt/media/image221.png" ContentType="image/png"/>
  <Override PartName="/ppt/media/image166.png" ContentType="image/png"/>
  <Override PartName="/ppt/media/image219.png" ContentType="image/png"/>
  <Override PartName="/ppt/media/image220.png" ContentType="image/png"/>
  <Override PartName="/ppt/media/image165.png" ContentType="image/png"/>
  <Override PartName="/ppt/media/image218.png" ContentType="image/png"/>
  <Override PartName="/ppt/media/image164.png" ContentType="image/png"/>
  <Override PartName="/ppt/media/image217.png" ContentType="image/png"/>
  <Override PartName="/ppt/media/image163.png" ContentType="image/png"/>
  <Override PartName="/ppt/media/image216.png" ContentType="image/png"/>
  <Override PartName="/ppt/media/image162.png" ContentType="image/png"/>
  <Override PartName="/ppt/media/image199.png" ContentType="image/png"/>
  <Override PartName="/ppt/media/image37.png" ContentType="image/png"/>
  <Override PartName="/ppt/media/image215.png" ContentType="image/png"/>
  <Override PartName="/ppt/media/image160.png" ContentType="image/png"/>
  <Override PartName="/ppt/media/image153.png" ContentType="image/png"/>
  <Override PartName="/ppt/media/image152.png" ContentType="image/png"/>
  <Override PartName="/ppt/media/image151.png" ContentType="image/png"/>
  <Override PartName="/ppt/media/image150.png" ContentType="image/png"/>
  <Override PartName="/ppt/media/image149.png" ContentType="image/png"/>
  <Override PartName="/ppt/media/image52.png" ContentType="image/png"/>
  <Override PartName="/ppt/media/image148.png" ContentType="image/png"/>
  <Override PartName="/ppt/media/image51.png" ContentType="image/png"/>
  <Override PartName="/ppt/media/image147.png" ContentType="image/png"/>
  <Override PartName="/ppt/media/image50.png" ContentType="image/png"/>
  <Override PartName="/ppt/media/image146.png" ContentType="image/png"/>
  <Override PartName="/ppt/media/image145.png" ContentType="image/png"/>
  <Override PartName="/ppt/media/image144.png" ContentType="image/png"/>
  <Override PartName="/ppt/media/image143.png" ContentType="image/png"/>
  <Override PartName="/ppt/media/image142.png" ContentType="image/png"/>
  <Override PartName="/ppt/media/image141.png" ContentType="image/png"/>
  <Override PartName="/ppt/media/image140.png" ContentType="image/png"/>
  <Override PartName="/ppt/media/image139.png" ContentType="image/png"/>
  <Override PartName="/ppt/media/image42.png" ContentType="image/png"/>
  <Override PartName="/ppt/media/image138.png" ContentType="image/png"/>
  <Override PartName="/ppt/media/image41.png" ContentType="image/png"/>
  <Override PartName="/ppt/media/image137.png" ContentType="image/png"/>
  <Override PartName="/ppt/media/image40.png" ContentType="image/png"/>
  <Override PartName="/ppt/media/image136.png" ContentType="image/png"/>
  <Override PartName="/ppt/media/image135.png" ContentType="image/png"/>
  <Override PartName="/ppt/media/image197.png" ContentType="image/png"/>
  <Override PartName="/ppt/media/image129.png" ContentType="image/png"/>
  <Override PartName="/ppt/media/image34.png" ContentType="image/png"/>
  <Override PartName="/ppt/media/image196.png" ContentType="image/png"/>
  <Override PartName="/ppt/media/image128.png" ContentType="image/png"/>
  <Override PartName="/ppt/media/image9.png" ContentType="image/png"/>
  <Override PartName="/ppt/media/image31.png" ContentType="image/png"/>
  <Override PartName="/ppt/media/image53.png" ContentType="image/png"/>
  <Override PartName="/ppt/media/image43.png" ContentType="image/png"/>
  <Override PartName="/ppt/media/image195.png" ContentType="image/png"/>
  <Override PartName="/ppt/media/image127.png" ContentType="image/png"/>
  <Override PartName="/ppt/media/image39.png" ContentType="image/png"/>
  <Override PartName="/ppt/media/image38.png" ContentType="image/png"/>
  <Override PartName="/ppt/media/image30.png" ContentType="image/png"/>
  <Override PartName="/ppt/media/image8.png" ContentType="image/png"/>
  <Override PartName="/ppt/media/image177.png" ContentType="image/png"/>
  <Override PartName="/ppt/media/image109.png" ContentType="image/png"/>
  <Override PartName="/ppt/media/image7.png" ContentType="image/png"/>
  <Override PartName="/ppt/media/image159.png" ContentType="image/png"/>
  <Override PartName="/ppt/media/image11.png" ContentType="image/png"/>
  <Override PartName="/ppt/media/image108.png" ContentType="image/png"/>
  <Override PartName="/ppt/media/image176.png" ContentType="image/png"/>
  <Override PartName="/ppt/media/image158.png" ContentType="image/png"/>
  <Override PartName="/ppt/media/image6.png" ContentType="image/png"/>
  <Override PartName="/ppt/media/image86.png" ContentType="image/png"/>
  <Override PartName="/ppt/media/image18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40.xml" ContentType="application/vnd.openxmlformats-officedocument.presentationml.slide+xml"/>
  <Override PartName="/ppt/slides/slide6.xml" ContentType="application/vnd.openxmlformats-officedocument.presentationml.slide+xml"/>
  <Override PartName="/ppt/slides/slide41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50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_rels/slide47.xml.rels" ContentType="application/vnd.openxmlformats-package.relationships+xml"/>
  <Override PartName="/ppt/slides/_rels/slide54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27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8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1.xml.rels" ContentType="application/vnd.openxmlformats-package.relationships+xml"/>
  <Override PartName="/ppt/slides/_rels/slide39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51.xml.rels" ContentType="application/vnd.openxmlformats-package.relationships+xml"/>
  <Override PartName="/ppt/slides/_rels/slide35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52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38.xml.rels" ContentType="application/vnd.openxmlformats-package.relationships+xml"/>
  <Override PartName="/ppt/slides/_rels/slide23.xml.rels" ContentType="application/vnd.openxmlformats-package.relationships+xml"/>
  <Override PartName="/ppt/slides/_rels/slide41.xml.rels" ContentType="application/vnd.openxmlformats-package.relationships+xml"/>
  <Override PartName="/ppt/slides/_rels/slide56.xml.rels" ContentType="application/vnd.openxmlformats-package.relationships+xml"/>
  <Override PartName="/ppt/slides/_rels/slide50.xml.rels" ContentType="application/vnd.openxmlformats-package.relationships+xml"/>
  <Override PartName="/ppt/slides/_rels/slide34.xml.rels" ContentType="application/vnd.openxmlformats-package.relationships+xml"/>
  <Override PartName="/ppt/slides/_rels/slide49.xml.rels" ContentType="application/vnd.openxmlformats-package.relationships+xml"/>
  <Override PartName="/ppt/slides/_rels/slide6.xml.rels" ContentType="application/vnd.openxmlformats-package.relationships+xml"/>
  <Override PartName="/ppt/slides/_rels/slide40.xml.rels" ContentType="application/vnd.openxmlformats-package.relationships+xml"/>
  <Override PartName="/ppt/slides/_rels/slide55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48.xml.rels" ContentType="application/vnd.openxmlformats-package.relationships+xml"/>
  <Override PartName="/ppt/slides/_rels/slide32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slide30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</p:sldIdLst>
  <p:sldSz cx="10080625" cy="567055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8038C4BB-F585-4AAE-8DE8-91FA2B5E056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6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8C15F21-0FAF-4ED5-B3D2-B076CD7469D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6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533BB16-B5BF-4DC9-B465-44B983AD431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7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4030C6A-21F6-401D-9346-1E16C75898F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7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F5D4115-D479-4188-B599-4BD78A4988B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7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4BEDBE2-DB7C-43A5-BFC4-3829DDEE7D3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8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15EF72-C2BB-4600-A52D-543912028D7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8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5D9A0EC-BBC9-403D-8E16-9C556048B39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87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B857FD2-4182-47A5-92AD-D97230C5355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90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08279E0-46D8-4BB8-A160-4CF9FDA463F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93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0B5A41E-856D-4C0A-985C-7ED81FED5CB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4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FCFCD00-1659-48DE-9D7D-0D72ECC17EC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96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DF9C0C-C10E-481B-B281-7FE8A24801E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99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94AA8CC-34C3-44FD-B80B-E5860A9FBDC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02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73A4010-4F5E-4320-BAFD-0D68CBE7525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05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F872CEA-EC00-4CB0-8002-3B90A9E3AA5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08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EEAED3E-CAB2-40D1-9D2F-33DA5A02512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11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19062AC-03D9-4470-B981-49628F586AD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14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DE98130-9E35-4E6C-BD44-AFF62550062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17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5B3B5E3-A025-46AA-BB3C-BF8A85AE32F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20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416D6A7-4BDD-4BDC-BB83-E9A10970CE7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23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D41D3D8-8C41-440A-8DD5-00D2C48ED29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4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A54320C-401B-4A84-B4E2-25EF76F2164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26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71177D1-2F07-4C29-8327-F164B2BF567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29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92ECDDB-CDC4-4EEF-8765-8CFD8DD571A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32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FCB6FFB-2124-4150-8061-6D7FB1F2B1A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</a:t>
            </a:r>
            <a:r>
              <a:rPr b="0" lang="ru-RU" sz="2000" spc="-1" strike="noStrike">
                <a:latin typeface="Arial"/>
              </a:rPr>
              <a:t>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</a:t>
            </a:r>
            <a:r>
              <a:rPr b="1" i="1" lang="ru-RU" sz="2000" spc="-1" strike="noStrike">
                <a:latin typeface="Arial"/>
              </a:rPr>
              <a:t>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35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59F58AA-5F4A-4218-BD1F-49EB701EBED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38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FE79700-F55E-44D3-A1E7-458A65895F2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41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A2AA415-4746-4061-8AA1-CE10F15C563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44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B5A5E27-D332-4FF5-93C8-1F7349D0DC8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47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67F2153-6527-4F47-824A-1B02D460613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50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8B42CEB-674C-43D8-934F-CE7D8A41046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53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58E2BBA-83CD-4696-BD70-CB580B173EE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4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F7DA355-A4C2-443B-959A-11AD0A15B53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56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BE2234E-1553-424D-9BC5-A5666896B4A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59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7AF2B0B-3FF0-4FDE-8D11-BB6889D734F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62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1E2A9EF-C114-4AD0-BB9F-4C04C33CEF0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65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F73867E-016E-40D5-B3E7-ADBB91C4E32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68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A7021AD-A435-4C9F-8080-E46C54E2BBF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71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E6E9594-C70F-4943-BA69-74D750C25E9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74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FB57021-FD7D-4E89-B1E6-03E6CD5BA69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77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37A6A77-A8E3-479C-961A-57793A5ECD0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0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FD0B1D0-3899-455A-8190-8690E002088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3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526AA46-E4D5-428E-B364-D5DBFD73595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5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2708491-6F40-4A61-90FD-299D33FA1A0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6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014CAC0-2FF8-4FE3-89B1-24EE221E559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9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49E73E1-A43F-46C3-B504-231D55B9BF6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92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A98E1AE-804D-4D1B-85AA-B8DE9022439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95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EFBBF08-CCAB-4B39-B213-B04012FF68B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98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AA15840-A9BA-4BFF-B069-8BDE13382EB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8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01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80CD78E-6057-4A0C-8D96-05BE8EDC47F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8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04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E7CE7E0-3135-4E91-AB56-5713DF7D9A4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5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FF12E89-BE2C-4EB9-94E4-107BCB9E3A3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5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FD2AEF5-1806-48CD-94AB-31292EE6130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6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DB7C667-02F8-46A8-A209-BA39EBF4CC7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6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B936CE9-1BB7-41A6-90FC-422FE8D0055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153F108-0C35-4B84-A7A0-24C408A4096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1CEEDB0-1545-496C-B7AD-F7FC35A531D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0D512E-A41B-4D14-A7A1-84BAAA538DB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8401053-1FA7-4E1F-9BB6-8DDC1C31454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E793CC2-0C36-4232-9834-33EDC28B926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CFE6865-782B-4E56-911D-A611B035646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C7280C8-534C-4F3D-A933-BFEF580E301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8354195-AEE5-4035-ABE4-A46373B953E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C6CF8E1-5560-4C0D-B609-63375BBECCF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E9CDEAB-EC61-4AC4-8239-C6AE3F52958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5430797-1E2D-4FED-B8D9-13FE36505E0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5F5A9F7-DBDC-4BC0-BCA0-33B383AFB02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119FB2D-1517-48FF-92FB-697C21FFC6A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2E9BE8C-5926-4634-AFF2-A941DE5EBA5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9758D8B-77DA-4DD7-A574-8221112B3A3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EDBC318-6CD9-4897-AE9A-6B0AF5F29E5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CE5BFD6-2CE5-4F95-87C6-55DA27D7262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C068DFA-6C87-4295-81CF-7E9EB0BD3FB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14CDDB8-0902-4D9A-85F7-9A03EE671FF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B1451D-BC71-4806-A4AA-1AD3C012085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EB7E330-F213-44B3-98EE-304037C36FB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0FC6DFD-C96A-4413-BF38-EB22FAC23A7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A36F44-7FCA-420B-ABFF-B69ED780904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254976-9264-4FF5-816E-D91BD4BDFF1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3760" y="5254560"/>
            <a:ext cx="3183120" cy="293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3760" y="5254560"/>
            <a:ext cx="2343240" cy="293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6F0EDD6-9502-48BA-AF8E-4D333F7FAF27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55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254560"/>
            <a:ext cx="2343240" cy="293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</a:t>
            </a:r>
            <a:r>
              <a:rPr b="0" lang="en-US" sz="4400" spc="-1" strike="noStrike">
                <a:latin typeface="Arial"/>
              </a:rPr>
              <a:t>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3760" y="5254560"/>
            <a:ext cx="3183120" cy="293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3760" y="5254560"/>
            <a:ext cx="2343240" cy="293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D6139B6-5137-468C-B79D-AED50FF9C630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254560"/>
            <a:ext cx="2343240" cy="293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2.png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6.png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01.png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5.png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09.png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14.png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18.png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22.png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27.png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31.png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36.png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0.png"/><Relationship Id="rId2" Type="http://schemas.openxmlformats.org/officeDocument/2006/relationships/image" Target="../media/image141.png"/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image" Target="../media/image14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45.png"/><Relationship Id="rId2" Type="http://schemas.openxmlformats.org/officeDocument/2006/relationships/image" Target="../media/image146.png"/><Relationship Id="rId3" Type="http://schemas.openxmlformats.org/officeDocument/2006/relationships/image" Target="../media/image147.png"/><Relationship Id="rId4" Type="http://schemas.openxmlformats.org/officeDocument/2006/relationships/image" Target="../media/image14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49.png"/><Relationship Id="rId2" Type="http://schemas.openxmlformats.org/officeDocument/2006/relationships/image" Target="../media/image150.png"/><Relationship Id="rId3" Type="http://schemas.openxmlformats.org/officeDocument/2006/relationships/image" Target="../media/image151.png"/><Relationship Id="rId4" Type="http://schemas.openxmlformats.org/officeDocument/2006/relationships/image" Target="../media/image15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53.png"/><Relationship Id="rId2" Type="http://schemas.openxmlformats.org/officeDocument/2006/relationships/image" Target="../media/image154.png"/><Relationship Id="rId3" Type="http://schemas.openxmlformats.org/officeDocument/2006/relationships/image" Target="../media/image155.png"/><Relationship Id="rId4" Type="http://schemas.openxmlformats.org/officeDocument/2006/relationships/image" Target="../media/image156.png"/><Relationship Id="rId5" Type="http://schemas.openxmlformats.org/officeDocument/2006/relationships/image" Target="../media/image15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58.png"/><Relationship Id="rId2" Type="http://schemas.openxmlformats.org/officeDocument/2006/relationships/image" Target="../media/image159.png"/><Relationship Id="rId3" Type="http://schemas.openxmlformats.org/officeDocument/2006/relationships/image" Target="../media/image160.png"/><Relationship Id="rId4" Type="http://schemas.openxmlformats.org/officeDocument/2006/relationships/image" Target="../media/image16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2.png"/><Relationship Id="rId2" Type="http://schemas.openxmlformats.org/officeDocument/2006/relationships/image" Target="../media/image163.png"/><Relationship Id="rId3" Type="http://schemas.openxmlformats.org/officeDocument/2006/relationships/image" Target="../media/image164.png"/><Relationship Id="rId4" Type="http://schemas.openxmlformats.org/officeDocument/2006/relationships/image" Target="../media/image16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66.png"/><Relationship Id="rId2" Type="http://schemas.openxmlformats.org/officeDocument/2006/relationships/image" Target="../media/image167.png"/><Relationship Id="rId3" Type="http://schemas.openxmlformats.org/officeDocument/2006/relationships/image" Target="../media/image168.png"/><Relationship Id="rId4" Type="http://schemas.openxmlformats.org/officeDocument/2006/relationships/image" Target="../media/image169.png"/><Relationship Id="rId5" Type="http://schemas.openxmlformats.org/officeDocument/2006/relationships/image" Target="../media/image17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1.png"/><Relationship Id="rId2" Type="http://schemas.openxmlformats.org/officeDocument/2006/relationships/image" Target="../media/image172.png"/><Relationship Id="rId3" Type="http://schemas.openxmlformats.org/officeDocument/2006/relationships/image" Target="../media/image173.png"/><Relationship Id="rId4" Type="http://schemas.openxmlformats.org/officeDocument/2006/relationships/image" Target="../media/image17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75.png"/><Relationship Id="rId2" Type="http://schemas.openxmlformats.org/officeDocument/2006/relationships/image" Target="../media/image176.png"/><Relationship Id="rId3" Type="http://schemas.openxmlformats.org/officeDocument/2006/relationships/image" Target="../media/image177.png"/><Relationship Id="rId4" Type="http://schemas.openxmlformats.org/officeDocument/2006/relationships/image" Target="../media/image178.png"/><Relationship Id="rId5" Type="http://schemas.openxmlformats.org/officeDocument/2006/relationships/image" Target="../media/image17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80.png"/><Relationship Id="rId2" Type="http://schemas.openxmlformats.org/officeDocument/2006/relationships/image" Target="../media/image181.png"/><Relationship Id="rId3" Type="http://schemas.openxmlformats.org/officeDocument/2006/relationships/image" Target="../media/image182.png"/><Relationship Id="rId4" Type="http://schemas.openxmlformats.org/officeDocument/2006/relationships/image" Target="../media/image18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4.png"/><Relationship Id="rId2" Type="http://schemas.openxmlformats.org/officeDocument/2006/relationships/image" Target="../media/image185.png"/><Relationship Id="rId3" Type="http://schemas.openxmlformats.org/officeDocument/2006/relationships/image" Target="../media/image186.png"/><Relationship Id="rId4" Type="http://schemas.openxmlformats.org/officeDocument/2006/relationships/image" Target="../media/image187.png"/><Relationship Id="rId5" Type="http://schemas.openxmlformats.org/officeDocument/2006/relationships/image" Target="../media/image18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189.png"/><Relationship Id="rId2" Type="http://schemas.openxmlformats.org/officeDocument/2006/relationships/image" Target="../media/image190.png"/><Relationship Id="rId3" Type="http://schemas.openxmlformats.org/officeDocument/2006/relationships/image" Target="../media/image191.png"/><Relationship Id="rId4" Type="http://schemas.openxmlformats.org/officeDocument/2006/relationships/image" Target="../media/image19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3.png"/><Relationship Id="rId2" Type="http://schemas.openxmlformats.org/officeDocument/2006/relationships/image" Target="../media/image194.png"/><Relationship Id="rId3" Type="http://schemas.openxmlformats.org/officeDocument/2006/relationships/image" Target="../media/image195.png"/><Relationship Id="rId4" Type="http://schemas.openxmlformats.org/officeDocument/2006/relationships/image" Target="../media/image19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197.png"/><Relationship Id="rId2" Type="http://schemas.openxmlformats.org/officeDocument/2006/relationships/image" Target="../media/image198.png"/><Relationship Id="rId3" Type="http://schemas.openxmlformats.org/officeDocument/2006/relationships/image" Target="../media/image199.png"/><Relationship Id="rId4" Type="http://schemas.openxmlformats.org/officeDocument/2006/relationships/image" Target="../media/image200.png"/><Relationship Id="rId5" Type="http://schemas.openxmlformats.org/officeDocument/2006/relationships/image" Target="../media/image20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202.png"/><Relationship Id="rId2" Type="http://schemas.openxmlformats.org/officeDocument/2006/relationships/image" Target="../media/image203.png"/><Relationship Id="rId3" Type="http://schemas.openxmlformats.org/officeDocument/2006/relationships/image" Target="../media/image204.png"/><Relationship Id="rId4" Type="http://schemas.openxmlformats.org/officeDocument/2006/relationships/image" Target="../media/image20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6.png"/><Relationship Id="rId2" Type="http://schemas.openxmlformats.org/officeDocument/2006/relationships/image" Target="../media/image207.png"/><Relationship Id="rId3" Type="http://schemas.openxmlformats.org/officeDocument/2006/relationships/image" Target="../media/image208.png"/><Relationship Id="rId4" Type="http://schemas.openxmlformats.org/officeDocument/2006/relationships/image" Target="../media/image20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210.png"/><Relationship Id="rId2" Type="http://schemas.openxmlformats.org/officeDocument/2006/relationships/image" Target="../media/image211.png"/><Relationship Id="rId3" Type="http://schemas.openxmlformats.org/officeDocument/2006/relationships/image" Target="../media/image212.png"/><Relationship Id="rId4" Type="http://schemas.openxmlformats.org/officeDocument/2006/relationships/image" Target="../media/image213.png"/><Relationship Id="rId5" Type="http://schemas.openxmlformats.org/officeDocument/2006/relationships/image" Target="../media/image21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5.png"/><Relationship Id="rId2" Type="http://schemas.openxmlformats.org/officeDocument/2006/relationships/image" Target="../media/image216.png"/><Relationship Id="rId3" Type="http://schemas.openxmlformats.org/officeDocument/2006/relationships/image" Target="../media/image217.png"/><Relationship Id="rId4" Type="http://schemas.openxmlformats.org/officeDocument/2006/relationships/image" Target="../media/image21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219.png"/><Relationship Id="rId2" Type="http://schemas.openxmlformats.org/officeDocument/2006/relationships/image" Target="../media/image220.png"/><Relationship Id="rId3" Type="http://schemas.openxmlformats.org/officeDocument/2006/relationships/image" Target="../media/image221.png"/><Relationship Id="rId4" Type="http://schemas.openxmlformats.org/officeDocument/2006/relationships/image" Target="../media/image222.png"/><Relationship Id="rId5" Type="http://schemas.openxmlformats.org/officeDocument/2006/relationships/image" Target="../media/image22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224.png"/><Relationship Id="rId2" Type="http://schemas.openxmlformats.org/officeDocument/2006/relationships/image" Target="../media/image225.png"/><Relationship Id="rId3" Type="http://schemas.openxmlformats.org/officeDocument/2006/relationships/image" Target="../media/image226.png"/><Relationship Id="rId4" Type="http://schemas.openxmlformats.org/officeDocument/2006/relationships/image" Target="../media/image22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28.png"/><Relationship Id="rId2" Type="http://schemas.openxmlformats.org/officeDocument/2006/relationships/image" Target="../media/image229.png"/><Relationship Id="rId3" Type="http://schemas.openxmlformats.org/officeDocument/2006/relationships/image" Target="../media/image230.png"/><Relationship Id="rId4" Type="http://schemas.openxmlformats.org/officeDocument/2006/relationships/image" Target="../media/image231.png"/><Relationship Id="rId5" Type="http://schemas.openxmlformats.org/officeDocument/2006/relationships/image" Target="../media/image23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233.png"/><Relationship Id="rId2" Type="http://schemas.openxmlformats.org/officeDocument/2006/relationships/image" Target="../media/image234.png"/><Relationship Id="rId3" Type="http://schemas.openxmlformats.org/officeDocument/2006/relationships/image" Target="../media/image235.png"/><Relationship Id="rId4" Type="http://schemas.openxmlformats.org/officeDocument/2006/relationships/image" Target="../media/image23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37.png"/><Relationship Id="rId2" Type="http://schemas.openxmlformats.org/officeDocument/2006/relationships/image" Target="../media/image238.png"/><Relationship Id="rId3" Type="http://schemas.openxmlformats.org/officeDocument/2006/relationships/image" Target="../media/image239.png"/><Relationship Id="rId4" Type="http://schemas.openxmlformats.org/officeDocument/2006/relationships/image" Target="../media/image24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241.jpeg"/><Relationship Id="rId2" Type="http://schemas.openxmlformats.org/officeDocument/2006/relationships/image" Target="../media/image242.png"/><Relationship Id="rId3" Type="http://schemas.openxmlformats.org/officeDocument/2006/relationships/image" Target="../media/image243.png"/><Relationship Id="rId4" Type="http://schemas.openxmlformats.org/officeDocument/2006/relationships/image" Target="../media/image24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71360" cy="5659200"/>
          </a:xfrm>
          <a:prstGeom prst="rect">
            <a:avLst/>
          </a:prstGeom>
          <a:ln w="0">
            <a:noFill/>
          </a:ln>
        </p:spPr>
      </p:pic>
      <p:sp>
        <p:nvSpPr>
          <p:cNvPr id="89" name="Прямая соединительная линия 6"/>
          <p:cNvSpPr/>
          <p:nvPr/>
        </p:nvSpPr>
        <p:spPr>
          <a:xfrm flipH="1">
            <a:off x="2579040" y="2268360"/>
            <a:ext cx="4921200" cy="36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Рисунок 2" descr=""/>
          <p:cNvPicPr/>
          <p:nvPr/>
        </p:nvPicPr>
        <p:blipFill>
          <a:blip r:embed="rId2"/>
          <a:stretch/>
        </p:blipFill>
        <p:spPr>
          <a:xfrm>
            <a:off x="3524760" y="532800"/>
            <a:ext cx="3021840" cy="1231200"/>
          </a:xfrm>
          <a:prstGeom prst="rect">
            <a:avLst/>
          </a:prstGeom>
          <a:ln w="0">
            <a:noFill/>
          </a:ln>
        </p:spPr>
      </p:pic>
      <p:sp>
        <p:nvSpPr>
          <p:cNvPr id="91" name="Прямоугольник 5"/>
          <p:cNvSpPr/>
          <p:nvPr/>
        </p:nvSpPr>
        <p:spPr>
          <a:xfrm>
            <a:off x="551880" y="5024520"/>
            <a:ext cx="4399920" cy="38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2" name="Рисунок 13" descr=""/>
          <p:cNvPicPr/>
          <p:nvPr/>
        </p:nvPicPr>
        <p:blipFill>
          <a:blip r:embed="rId3"/>
          <a:stretch/>
        </p:blipFill>
        <p:spPr>
          <a:xfrm>
            <a:off x="3437280" y="5025600"/>
            <a:ext cx="419760" cy="419760"/>
          </a:xfrm>
          <a:prstGeom prst="rect">
            <a:avLst/>
          </a:prstGeom>
          <a:ln w="0">
            <a:noFill/>
          </a:ln>
        </p:spPr>
      </p:pic>
      <p:sp>
        <p:nvSpPr>
          <p:cNvPr id="93" name="Прямоугольник 10"/>
          <p:cNvSpPr/>
          <p:nvPr/>
        </p:nvSpPr>
        <p:spPr>
          <a:xfrm>
            <a:off x="1586160" y="2459880"/>
            <a:ext cx="6899040" cy="233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T Sans"/>
                <a:ea typeface="DejaVu Sans"/>
              </a:rPr>
              <a:t>TITLE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5" name="TextBox 15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Прямоугольник 3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7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179" name="TextBox 8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0" name="TextBox 9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8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18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183" name="Прямоугольник со скругленными углами 3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Рисунок 2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7960" cy="3477960"/>
          </a:xfrm>
          <a:prstGeom prst="rect">
            <a:avLst/>
          </a:prstGeom>
          <a:ln w="0">
            <a:noFill/>
          </a:ln>
        </p:spPr>
      </p:pic>
      <p:sp>
        <p:nvSpPr>
          <p:cNvPr id="185" name="Прямоугольник 3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8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18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188" name="TextBox 8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9" name="TextBox 9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9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19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192" name="TextBox 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3" name="TextBox 13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TextBox 2"/>
          <p:cNvSpPr/>
          <p:nvPr/>
        </p:nvSpPr>
        <p:spPr>
          <a:xfrm>
            <a:off x="1150200" y="105480"/>
            <a:ext cx="840636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" name="Прямоугольник 1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97" name="Picture 1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198" name="Picture 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199" name="TextBox 3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0" name="TextBox 4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1" name="Picture 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202" name="Рисунок 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203" name="Прямоугольник со скругленными углами 1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Прямоугольник 2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5" name="Picture 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206" name="Picture 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207" name="TextBox 5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8" name="TextBox 7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9" name="Picture 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210" name="Рисунок 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pic>
        <p:nvPicPr>
          <p:cNvPr id="211" name="Рисунок 4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6440" cy="3382920"/>
          </a:xfrm>
          <a:prstGeom prst="rect">
            <a:avLst/>
          </a:prstGeom>
          <a:ln w="0">
            <a:noFill/>
          </a:ln>
        </p:spPr>
      </p:pic>
      <p:sp>
        <p:nvSpPr>
          <p:cNvPr id="212" name="TextBox 10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3" name="TextBox 11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Box 12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5" name="TextBox 17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6" name="Прямоугольник 4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17" name="Picture 1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218" name="Picture 1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219" name="TextBox 18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0" name="TextBox 19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21" name="Picture 1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222" name="Рисунок 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223" name="Прямоугольник со скругленными углами 2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0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5" name="TextBox 21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6" name="Прямоугольник 6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27" name="Picture 1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228" name="Picture 1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229" name="TextBox 22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0" name="TextBox 23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31" name="Picture 1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232" name="Рисунок 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233" name="Прямоугольник со скругленными углами 4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Рисунок 7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2800" cy="3412800"/>
          </a:xfrm>
          <a:prstGeom prst="rect">
            <a:avLst/>
          </a:prstGeom>
          <a:ln w="0">
            <a:noFill/>
          </a:ln>
        </p:spPr>
      </p:pic>
      <p:sp>
        <p:nvSpPr>
          <p:cNvPr id="235" name="Прямоугольник 7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36" name="Picture 1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237" name="Picture 1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238" name="TextBox 24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9" name="TextBox 25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40" name="Picture 1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241" name="Рисунок 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242" name="TextBox 2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3" name="TextBox 27"/>
          <p:cNvSpPr/>
          <p:nvPr/>
        </p:nvSpPr>
        <p:spPr>
          <a:xfrm>
            <a:off x="1150200" y="105480"/>
            <a:ext cx="8406360" cy="64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Box 28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5" name="TextBox 29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6" name="Прямоугольник 8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47" name="Picture 1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248" name="Picture 2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249" name="TextBox 30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0" name="TextBox 31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51" name="Picture 2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252" name="Рисунок 1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253" name="Прямоугольник со скругленными углами 5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32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5" name="TextBox 33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6" name="Прямоугольник 9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57" name="Picture 2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258" name="Picture 2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259" name="TextBox 34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0" name="TextBox 35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1" name="Picture 2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262" name="Рисунок 1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263" name="Прямоугольник со скругленными углами 6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Прямоугольник 11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65" name="Picture 2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266" name="Picture 2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267" name="TextBox 36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8" name="TextBox 37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9" name="Picture 2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270" name="Рисунок 1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pic>
        <p:nvPicPr>
          <p:cNvPr id="271" name="Рисунок 1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0960" cy="3450960"/>
          </a:xfrm>
          <a:prstGeom prst="rect">
            <a:avLst/>
          </a:prstGeom>
          <a:ln w="0">
            <a:noFill/>
          </a:ln>
        </p:spPr>
      </p:pic>
      <p:sp>
        <p:nvSpPr>
          <p:cNvPr id="272" name="TextBox 38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3" name="TextBox 39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" name="TextBox 15"/>
          <p:cNvSpPr/>
          <p:nvPr/>
        </p:nvSpPr>
        <p:spPr>
          <a:xfrm>
            <a:off x="1150200" y="105480"/>
            <a:ext cx="840636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Прямоугольник 3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99" name="TextBox 8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TextBox 9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10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103" name="Прямоугольник со скругленными углами 3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Box 40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5" name="TextBox 41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6" name="Прямоугольник 12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77" name="Picture 2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278" name="Picture 2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279" name="TextBox 42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0" name="TextBox 43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81" name="Picture 3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282" name="Рисунок 1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283" name="Прямоугольник со скругленными углами 7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Рисунок 1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7960" cy="3477960"/>
          </a:xfrm>
          <a:prstGeom prst="rect">
            <a:avLst/>
          </a:prstGeom>
          <a:ln w="0">
            <a:noFill/>
          </a:ln>
        </p:spPr>
      </p:pic>
      <p:sp>
        <p:nvSpPr>
          <p:cNvPr id="285" name="Прямоугольник 13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86" name="Picture 3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287" name="Picture 3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288" name="TextBox 44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9" name="TextBox 45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90" name="Picture 3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291" name="Рисунок 2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292" name="TextBox 4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3" name="TextBox 47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Box 48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5" name="TextBox 49"/>
          <p:cNvSpPr/>
          <p:nvPr/>
        </p:nvSpPr>
        <p:spPr>
          <a:xfrm>
            <a:off x="1150200" y="105480"/>
            <a:ext cx="840636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6" name="Прямоугольник 14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97" name="Picture 3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298" name="Picture 3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299" name="TextBox 50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0" name="TextBox 51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1" name="Picture 3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302" name="Рисунок 2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303" name="Прямоугольник со скругленными углами 8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Прямоугольник 15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05" name="Picture 3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306" name="Picture 3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307" name="TextBox 52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8" name="TextBox 53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9" name="Picture 3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310" name="Рисунок 2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pic>
        <p:nvPicPr>
          <p:cNvPr id="311" name="Рисунок 2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6440" cy="3382920"/>
          </a:xfrm>
          <a:prstGeom prst="rect">
            <a:avLst/>
          </a:prstGeom>
          <a:ln w="0">
            <a:noFill/>
          </a:ln>
        </p:spPr>
      </p:pic>
      <p:sp>
        <p:nvSpPr>
          <p:cNvPr id="312" name="TextBox 54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3" name="TextBox 55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Box 5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5" name="TextBox 57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6" name="Прямоугольник 16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17" name="Picture 4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318" name="Picture 4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319" name="TextBox 58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0" name="TextBox 59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21" name="Picture 4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322" name="Рисунок 2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323" name="Прямоугольник со скругленными углами 9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Box 60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5" name="TextBox 61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6" name="Прямоугольник 17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27" name="Picture 4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328" name="Picture 4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329" name="TextBox 62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0" name="TextBox 63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31" name="Picture 4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332" name="Рисунок 2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333" name="Прямоугольник со скругленными углами 10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Рисунок 26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2800" cy="3412800"/>
          </a:xfrm>
          <a:prstGeom prst="rect">
            <a:avLst/>
          </a:prstGeom>
          <a:ln w="0">
            <a:noFill/>
          </a:ln>
        </p:spPr>
      </p:pic>
      <p:sp>
        <p:nvSpPr>
          <p:cNvPr id="335" name="Прямоугольник 18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36" name="Picture 4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337" name="Picture 4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338" name="TextBox 64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9" name="TextBox 65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40" name="Picture 4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341" name="Рисунок 27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342" name="TextBox 6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3" name="TextBox 67"/>
          <p:cNvSpPr/>
          <p:nvPr/>
        </p:nvSpPr>
        <p:spPr>
          <a:xfrm>
            <a:off x="1150200" y="105480"/>
            <a:ext cx="8406360" cy="64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Box 68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5" name="TextBox 69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6" name="Прямоугольник 19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47" name="Picture 4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348" name="Picture 5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349" name="TextBox 70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50" name="TextBox 71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51" name="Picture 5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352" name="Рисунок 2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353" name="Прямоугольник со скругленными углами 11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72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5" name="TextBox 73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6" name="Прямоугольник 20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57" name="Picture 5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358" name="Picture 5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359" name="TextBox 74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0" name="TextBox 75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1" name="Picture 5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362" name="Рисунок 2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363" name="Прямоугольник со скругленными углами 12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Прямоугольник 21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65" name="Picture 5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366" name="Picture 5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367" name="TextBox 76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8" name="TextBox 77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9" name="Picture 5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370" name="Рисунок 3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pic>
        <p:nvPicPr>
          <p:cNvPr id="371" name="Рисунок 31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0960" cy="3450960"/>
          </a:xfrm>
          <a:prstGeom prst="rect">
            <a:avLst/>
          </a:prstGeom>
          <a:ln w="0">
            <a:noFill/>
          </a:ln>
        </p:spPr>
      </p:pic>
      <p:sp>
        <p:nvSpPr>
          <p:cNvPr id="372" name="TextBox 78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3" name="TextBox 79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Прямоугольник 3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107" name="TextBox 8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" name="TextBox 9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11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pic>
        <p:nvPicPr>
          <p:cNvPr id="111" name="Рисунок 1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6440" cy="3382920"/>
          </a:xfrm>
          <a:prstGeom prst="rect">
            <a:avLst/>
          </a:prstGeom>
          <a:ln w="0">
            <a:noFill/>
          </a:ln>
        </p:spPr>
      </p:pic>
      <p:sp>
        <p:nvSpPr>
          <p:cNvPr id="112" name="TextBox 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" name="TextBox 14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Box 80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5" name="TextBox 81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6" name="Прямоугольник 22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77" name="Picture 5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378" name="Picture 5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379" name="TextBox 82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0" name="TextBox 83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81" name="Picture 6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382" name="Рисунок 3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383" name="Прямоугольник со скругленными углами 13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Рисунок 33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7960" cy="3477960"/>
          </a:xfrm>
          <a:prstGeom prst="rect">
            <a:avLst/>
          </a:prstGeom>
          <a:ln w="0">
            <a:noFill/>
          </a:ln>
        </p:spPr>
      </p:pic>
      <p:sp>
        <p:nvSpPr>
          <p:cNvPr id="385" name="Прямоугольник 23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86" name="Picture 6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387" name="Picture 6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388" name="TextBox 84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9" name="TextBox 85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90" name="Picture 6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391" name="Рисунок 34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392" name="TextBox 8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3" name="TextBox 87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Box 88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5" name="TextBox 89"/>
          <p:cNvSpPr/>
          <p:nvPr/>
        </p:nvSpPr>
        <p:spPr>
          <a:xfrm>
            <a:off x="1150200" y="105480"/>
            <a:ext cx="840636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6" name="Прямоугольник 24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97" name="Picture 6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398" name="Picture 6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399" name="TextBox 90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0" name="TextBox 91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1" name="Picture 6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402" name="Рисунок 3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403" name="Прямоугольник со скругленными углами 14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Прямоугольник 25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05" name="Picture 6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406" name="Picture 6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407" name="TextBox 92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8" name="TextBox 93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9" name="Picture 6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410" name="Рисунок 3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pic>
        <p:nvPicPr>
          <p:cNvPr id="411" name="Рисунок 37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6440" cy="338292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4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3" name="TextBox 95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Box 9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5" name="TextBox 97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6" name="Прямоугольник 26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17" name="Picture 7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418" name="Picture 7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419" name="TextBox 98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20" name="TextBox 99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21" name="Picture 7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422" name="Рисунок 3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423" name="Прямоугольник со скругленными углами 15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Box 100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25" name="TextBox 101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6" name="Прямоугольник 27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27" name="Picture 7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428" name="Picture 7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429" name="TextBox 102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0" name="TextBox 103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31" name="Picture 7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432" name="Рисунок 3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433" name="Прямоугольник со скругленными углами 16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Рисунок 40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2800" cy="3412800"/>
          </a:xfrm>
          <a:prstGeom prst="rect">
            <a:avLst/>
          </a:prstGeom>
          <a:ln w="0">
            <a:noFill/>
          </a:ln>
        </p:spPr>
      </p:pic>
      <p:sp>
        <p:nvSpPr>
          <p:cNvPr id="435" name="Прямоугольник 28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36" name="Picture 7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437" name="Picture 7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438" name="TextBox 104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9" name="TextBox 105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40" name="Picture 7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441" name="Рисунок 4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442" name="TextBox 10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3" name="TextBox 107"/>
          <p:cNvSpPr/>
          <p:nvPr/>
        </p:nvSpPr>
        <p:spPr>
          <a:xfrm>
            <a:off x="1150200" y="105480"/>
            <a:ext cx="8406360" cy="64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extBox 108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5" name="TextBox 109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6" name="Прямоугольник 29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47" name="Picture 7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448" name="Picture 8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10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50" name="TextBox 111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51" name="Picture 8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452" name="Рисунок 4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453" name="Прямоугольник со скругленными углами 17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extBox 112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5" name="TextBox 113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6" name="Прямоугольник 30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57" name="Picture 8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458" name="Picture 8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459" name="TextBox 114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0" name="TextBox 115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1" name="Picture 8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462" name="Рисунок 4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463" name="Прямоугольник со скругленными углами 18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Прямоугольник 31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65" name="Picture 8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466" name="Picture 8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467" name="TextBox 116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8" name="TextBox 117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9" name="Picture 8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470" name="Рисунок 4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pic>
        <p:nvPicPr>
          <p:cNvPr id="471" name="Рисунок 45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0960" cy="3450960"/>
          </a:xfrm>
          <a:prstGeom prst="rect">
            <a:avLst/>
          </a:prstGeom>
          <a:ln w="0">
            <a:noFill/>
          </a:ln>
        </p:spPr>
      </p:pic>
      <p:sp>
        <p:nvSpPr>
          <p:cNvPr id="472" name="TextBox 118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3" name="TextBox 119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TextBox 15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Прямоугольник 3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1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119" name="TextBox 8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0" name="TextBox 9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2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12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123" name="Прямоугольник со скругленными углами 3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TextBox 120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5" name="TextBox 121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6" name="Прямоугольник 32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77" name="Picture 8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478" name="Picture 8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479" name="TextBox 122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0" name="TextBox 123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81" name="Picture 9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482" name="Рисунок 4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483" name="Прямоугольник со скругленными углами 19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Рисунок 47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7960" cy="3477960"/>
          </a:xfrm>
          <a:prstGeom prst="rect">
            <a:avLst/>
          </a:prstGeom>
          <a:ln w="0">
            <a:noFill/>
          </a:ln>
        </p:spPr>
      </p:pic>
      <p:sp>
        <p:nvSpPr>
          <p:cNvPr id="485" name="Прямоугольник 33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86" name="Picture 9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487" name="Picture 9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488" name="TextBox 124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9" name="TextBox 125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90" name="Picture 9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491" name="Рисунок 48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492" name="TextBox 12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3" name="TextBox 127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TextBox 128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5" name="TextBox 129"/>
          <p:cNvSpPr/>
          <p:nvPr/>
        </p:nvSpPr>
        <p:spPr>
          <a:xfrm>
            <a:off x="1150200" y="105480"/>
            <a:ext cx="840636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6" name="Прямоугольник 34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97" name="Picture 9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498" name="Picture 9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499" name="TextBox 130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0" name="TextBox 131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1" name="Picture 9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502" name="Рисунок 4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503" name="Прямоугольник со скругленными углами 20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Прямоугольник 35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05" name="Picture 9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506" name="Picture 9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507" name="TextBox 132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8" name="TextBox 133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9" name="Picture 9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510" name="Рисунок 5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pic>
        <p:nvPicPr>
          <p:cNvPr id="511" name="Рисунок 51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6440" cy="3382920"/>
          </a:xfrm>
          <a:prstGeom prst="rect">
            <a:avLst/>
          </a:prstGeom>
          <a:ln w="0">
            <a:noFill/>
          </a:ln>
        </p:spPr>
      </p:pic>
      <p:sp>
        <p:nvSpPr>
          <p:cNvPr id="512" name="TextBox 134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3" name="TextBox 135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Box 13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5" name="TextBox 137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16" name="Прямоугольник 36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17" name="Picture 10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518" name="Picture 10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519" name="TextBox 138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20" name="TextBox 139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21" name="Picture 10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522" name="Рисунок 5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523" name="Прямоугольник со скругленными углами 21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TextBox 140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25" name="TextBox 141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6" name="Прямоугольник 37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27" name="Picture 10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528" name="Picture 10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529" name="TextBox 142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0" name="TextBox 143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31" name="Picture 10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532" name="Рисунок 5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533" name="Прямоугольник со скругленными углами 22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Рисунок 54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2800" cy="3412800"/>
          </a:xfrm>
          <a:prstGeom prst="rect">
            <a:avLst/>
          </a:prstGeom>
          <a:ln w="0">
            <a:noFill/>
          </a:ln>
        </p:spPr>
      </p:pic>
      <p:sp>
        <p:nvSpPr>
          <p:cNvPr id="535" name="Прямоугольник 38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36" name="Picture 10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537" name="Picture 10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538" name="TextBox 144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9" name="TextBox 145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40" name="Picture 10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541" name="Рисунок 55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542" name="TextBox 14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3" name="TextBox 147"/>
          <p:cNvSpPr/>
          <p:nvPr/>
        </p:nvSpPr>
        <p:spPr>
          <a:xfrm>
            <a:off x="1150200" y="105480"/>
            <a:ext cx="8406360" cy="64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TextBox 148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5" name="TextBox 149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46" name="Прямоугольник 39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47" name="Picture 10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548" name="Picture 11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549" name="TextBox 150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50" name="TextBox 151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51" name="Picture 11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552" name="Рисунок 5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553" name="Прямоугольник со скругленными углами 23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TextBox 152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55" name="TextBox 153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56" name="Прямоугольник 40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57" name="Picture 11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558" name="Picture 11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559" name="TextBox 154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0" name="TextBox 155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61" name="Picture 11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562" name="Рисунок 5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563" name="Прямоугольник со скругленными углами 24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Прямоугольник 41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65" name="Picture 11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566" name="Picture 11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567" name="TextBox 156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8" name="TextBox 157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69" name="Picture 11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570" name="Рисунок 5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pic>
        <p:nvPicPr>
          <p:cNvPr id="571" name="Рисунок 59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0960" cy="3450960"/>
          </a:xfrm>
          <a:prstGeom prst="rect">
            <a:avLst/>
          </a:prstGeom>
          <a:ln w="0">
            <a:noFill/>
          </a:ln>
        </p:spPr>
      </p:pic>
      <p:sp>
        <p:nvSpPr>
          <p:cNvPr id="572" name="TextBox 158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3" name="TextBox 159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" name="TextBox 15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Прямоугольник 3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129" name="TextBox 8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0" name="TextBox 9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3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133" name="Прямоугольник со скругленными углами 3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TextBox 160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5" name="TextBox 161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76" name="Прямоугольник 42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77" name="Picture 11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578" name="Picture 11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579" name="TextBox 162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80" name="TextBox 163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81" name="Picture 12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582" name="Рисунок 6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583" name="Прямоугольник со скругленными углами 25"/>
          <p:cNvSpPr/>
          <p:nvPr/>
        </p:nvSpPr>
        <p:spPr>
          <a:xfrm>
            <a:off x="5916960" y="1642680"/>
            <a:ext cx="3641040" cy="2612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4" name="Рисунок 61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7960" cy="3477960"/>
          </a:xfrm>
          <a:prstGeom prst="rect">
            <a:avLst/>
          </a:prstGeom>
          <a:ln w="0">
            <a:noFill/>
          </a:ln>
        </p:spPr>
      </p:pic>
      <p:sp>
        <p:nvSpPr>
          <p:cNvPr id="585" name="Прямоугольник 43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86" name="Picture 12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587" name="Picture 12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588" name="TextBox 164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89" name="TextBox 165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90" name="Picture 12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591" name="Рисунок 62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592" name="TextBox 16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3" name="TextBox 167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TextBox 168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5" name="TextBox 169"/>
          <p:cNvSpPr/>
          <p:nvPr/>
        </p:nvSpPr>
        <p:spPr>
          <a:xfrm>
            <a:off x="1150200" y="105480"/>
            <a:ext cx="840636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96" name="Прямоугольник 44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97" name="Picture 12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598" name="Picture 12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599" name="TextBox 170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00" name="TextBox 171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01" name="Picture 12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602" name="Рисунок 6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603" name="Прямоугольник со скругленными углами 26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Прямоугольник 45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05" name="Picture 12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606" name="Picture 12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607" name="TextBox 172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08" name="TextBox 173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09" name="Picture 12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610" name="Рисунок 6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pic>
        <p:nvPicPr>
          <p:cNvPr id="611" name="Рисунок 65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6440" cy="3382920"/>
          </a:xfrm>
          <a:prstGeom prst="rect">
            <a:avLst/>
          </a:prstGeom>
          <a:ln w="0">
            <a:noFill/>
          </a:ln>
        </p:spPr>
      </p:pic>
      <p:sp>
        <p:nvSpPr>
          <p:cNvPr id="612" name="TextBox 174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3" name="TextBox 175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TextBox 17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5" name="TextBox 177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16" name="Прямоугольник 46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17" name="Picture 13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618" name="Picture 13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619" name="TextBox 178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20" name="TextBox 179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21" name="Picture 13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622" name="Рисунок 6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623" name="Прямоугольник со скругленными углами 27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TextBox 180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25" name="TextBox 181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26" name="Прямоугольник 47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27" name="Picture 13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628" name="Picture 13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629" name="TextBox 182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30" name="TextBox 183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31" name="Picture 13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632" name="Рисунок 6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633" name="Прямоугольник со скругленными углами 28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71360" cy="5659200"/>
          </a:xfrm>
          <a:prstGeom prst="rect">
            <a:avLst/>
          </a:prstGeom>
          <a:ln w="0">
            <a:noFill/>
          </a:ln>
        </p:spPr>
      </p:pic>
      <p:sp>
        <p:nvSpPr>
          <p:cNvPr id="635" name="Google Shape;898;g89d9307d70_13_164"/>
          <p:cNvSpPr/>
          <p:nvPr/>
        </p:nvSpPr>
        <p:spPr>
          <a:xfrm>
            <a:off x="1785240" y="1758600"/>
            <a:ext cx="6500520" cy="108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PT Sans"/>
                <a:ea typeface="Arial"/>
              </a:rPr>
              <a:t>TITLE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636" name="Рисунок 8" descr=""/>
          <p:cNvPicPr/>
          <p:nvPr/>
        </p:nvPicPr>
        <p:blipFill>
          <a:blip r:embed="rId2"/>
          <a:stretch/>
        </p:blipFill>
        <p:spPr>
          <a:xfrm>
            <a:off x="393120" y="722880"/>
            <a:ext cx="1704600" cy="691920"/>
          </a:xfrm>
          <a:prstGeom prst="rect">
            <a:avLst/>
          </a:prstGeom>
          <a:ln w="0">
            <a:noFill/>
          </a:ln>
        </p:spPr>
      </p:pic>
      <p:sp>
        <p:nvSpPr>
          <p:cNvPr id="637" name="Прямоугольник 5"/>
          <p:cNvSpPr/>
          <p:nvPr/>
        </p:nvSpPr>
        <p:spPr>
          <a:xfrm>
            <a:off x="3482280" y="5056920"/>
            <a:ext cx="4399920" cy="38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38" name="Изображение 40"/>
          <p:cNvSpPr/>
          <p:nvPr/>
        </p:nvSpPr>
        <p:spPr>
          <a:xfrm>
            <a:off x="8656200" y="3567600"/>
            <a:ext cx="369360" cy="36936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39" name="Рисунок 11" descr=""/>
          <p:cNvPicPr/>
          <p:nvPr/>
        </p:nvPicPr>
        <p:blipFill>
          <a:blip r:embed="rId4"/>
          <a:srcRect l="0" t="30398" r="0" b="28998"/>
          <a:stretch/>
        </p:blipFill>
        <p:spPr>
          <a:xfrm>
            <a:off x="7897680" y="3866760"/>
            <a:ext cx="1887120" cy="165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Рисунок 1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2800" cy="3412800"/>
          </a:xfrm>
          <a:prstGeom prst="rect">
            <a:avLst/>
          </a:prstGeom>
          <a:ln w="0">
            <a:noFill/>
          </a:ln>
        </p:spPr>
      </p:pic>
      <p:sp>
        <p:nvSpPr>
          <p:cNvPr id="135" name="Прямоугольник 3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138" name="TextBox 8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9" name="TextBox 9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4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14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142" name="TextBox 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3" name="TextBox 16"/>
          <p:cNvSpPr/>
          <p:nvPr/>
        </p:nvSpPr>
        <p:spPr>
          <a:xfrm>
            <a:off x="1150200" y="105480"/>
            <a:ext cx="8406360" cy="64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TextBox 15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Прямоугольник 3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4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149" name="TextBox 8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0" name="TextBox 9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5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15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153" name="Прямоугольник со скругленными углами 3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5" name="TextBox 15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Прямоугольник 3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5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159" name="TextBox 8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0" name="TextBox 9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16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sp>
        <p:nvSpPr>
          <p:cNvPr id="163" name="Прямоугольник со скругленными углами 3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Прямоугольник 3"/>
          <p:cNvSpPr/>
          <p:nvPr/>
        </p:nvSpPr>
        <p:spPr>
          <a:xfrm>
            <a:off x="0" y="0"/>
            <a:ext cx="903600" cy="56613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6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920" cy="268920"/>
          </a:xfrm>
          <a:prstGeom prst="rect">
            <a:avLst/>
          </a:prstGeom>
          <a:ln w="0">
            <a:noFill/>
          </a:ln>
        </p:spPr>
      </p:pic>
      <p:sp>
        <p:nvSpPr>
          <p:cNvPr id="167" name="TextBox 8"/>
          <p:cNvSpPr/>
          <p:nvPr/>
        </p:nvSpPr>
        <p:spPr>
          <a:xfrm>
            <a:off x="92160" y="521208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8" name="TextBox 9"/>
          <p:cNvSpPr/>
          <p:nvPr/>
        </p:nvSpPr>
        <p:spPr>
          <a:xfrm>
            <a:off x="92160" y="4501440"/>
            <a:ext cx="718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880" cy="254520"/>
          </a:xfrm>
          <a:prstGeom prst="rect">
            <a:avLst/>
          </a:prstGeom>
          <a:ln w="0">
            <a:noFill/>
          </a:ln>
        </p:spPr>
      </p:pic>
      <p:pic>
        <p:nvPicPr>
          <p:cNvPr id="17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880" cy="1249200"/>
          </a:xfrm>
          <a:prstGeom prst="rect">
            <a:avLst/>
          </a:prstGeom>
          <a:ln w="0">
            <a:noFill/>
          </a:ln>
        </p:spPr>
      </p:pic>
      <p:pic>
        <p:nvPicPr>
          <p:cNvPr id="171" name="Рисунок 14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0960" cy="3450960"/>
          </a:xfrm>
          <a:prstGeom prst="rect">
            <a:avLst/>
          </a:prstGeom>
          <a:ln w="0">
            <a:noFill/>
          </a:ln>
        </p:spPr>
      </p:pic>
      <p:sp>
        <p:nvSpPr>
          <p:cNvPr id="172" name="TextBox 6"/>
          <p:cNvSpPr/>
          <p:nvPr/>
        </p:nvSpPr>
        <p:spPr>
          <a:xfrm>
            <a:off x="1150200" y="850320"/>
            <a:ext cx="4515840" cy="45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TextBox 13"/>
          <p:cNvSpPr/>
          <p:nvPr/>
        </p:nvSpPr>
        <p:spPr>
          <a:xfrm>
            <a:off x="1150200" y="105480"/>
            <a:ext cx="8406360" cy="7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1875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2024-08-21T14:15:16Z</dcterms:modified>
  <cp:revision>134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