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notesSlide5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48.png" ContentType="image/png"/>
  <Override PartName="/ppt/media/image36.png" ContentType="image/png"/>
  <Override PartName="/ppt/media/image86.png" ContentType="image/png"/>
  <Override PartName="/ppt/media/image18.png" ContentType="image/png"/>
  <Override PartName="/ppt/media/image34.png" ContentType="image/png"/>
  <Override PartName="/ppt/media/image156.png" ContentType="image/png"/>
  <Override PartName="/ppt/media/image4.png" ContentType="image/png"/>
  <Override PartName="/ppt/media/image16.png" ContentType="image/png"/>
  <Override PartName="/ppt/media/image13.png" ContentType="image/png"/>
  <Override PartName="/ppt/media/image33.png" ContentType="image/png"/>
  <Override PartName="/ppt/media/image155.png" ContentType="image/png"/>
  <Override PartName="/ppt/media/image3.png" ContentType="image/png"/>
  <Override PartName="/ppt/media/image6.png" ContentType="image/png"/>
  <Override PartName="/ppt/media/image158.png" ContentType="image/png"/>
  <Override PartName="/ppt/media/image15.png" ContentType="image/png"/>
  <Override PartName="/ppt/media/image12.png" ContentType="image/png"/>
  <Override PartName="/ppt/media/image80.png" ContentType="image/png"/>
  <Override PartName="/ppt/media/image104.png" ContentType="image/png"/>
  <Override PartName="/ppt/media/image172.png" ContentType="image/png"/>
  <Override PartName="/ppt/media/image154.png" ContentType="image/png"/>
  <Override PartName="/ppt/media/image2.png" ContentType="image/png"/>
  <Override PartName="/ppt/media/image47.png" ContentType="image/png"/>
  <Override PartName="/ppt/media/image175.png" ContentType="image/png"/>
  <Override PartName="/ppt/media/image83.png" ContentType="image/png"/>
  <Override PartName="/ppt/media/image107.png" ContentType="image/png"/>
  <Override PartName="/ppt/media/image35.png" ContentType="image/png"/>
  <Override PartName="/ppt/media/image176.png" ContentType="image/png"/>
  <Override PartName="/ppt/media/image84.png" ContentType="image/png"/>
  <Override PartName="/ppt/media/image108.png" ContentType="image/png"/>
  <Override PartName="/ppt/media/image14.png" ContentType="image/png"/>
  <Override PartName="/ppt/media/image5.png" ContentType="image/png"/>
  <Override PartName="/ppt/media/image157.png" ContentType="image/png"/>
  <Override PartName="/ppt/media/image17.png" ContentType="image/png"/>
  <Override PartName="/ppt/media/image57.png" ContentType="image/png"/>
  <Override PartName="/ppt/media/image58.png" ContentType="image/png"/>
  <Override PartName="/ppt/media/image59.png" ContentType="image/png"/>
  <Override PartName="/ppt/media/image182.png" ContentType="image/png"/>
  <Override PartName="/ppt/media/image25.png" ContentType="image/png"/>
  <Override PartName="/ppt/media/image114.png" ContentType="image/png"/>
  <Override PartName="/ppt/media/image90.png" ContentType="image/png"/>
  <Override PartName="/ppt/media/image22.png" ContentType="image/png"/>
  <Override PartName="/ppt/media/image263.jpeg" ContentType="image/jpe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6.png" ContentType="image/png"/>
  <Override PartName="/ppt/media/image23.png" ContentType="image/png"/>
  <Override PartName="/ppt/media/image185.png" ContentType="image/png"/>
  <Override PartName="/ppt/media/image93.png" ContentType="image/png"/>
  <Override PartName="/ppt/media/image117.png" ContentType="image/png"/>
  <Override PartName="/ppt/media/image186.png" ContentType="image/png"/>
  <Override PartName="/ppt/media/image94.png" ContentType="image/png"/>
  <Override PartName="/ppt/media/image118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82.png" ContentType="image/png"/>
  <Override PartName="/ppt/media/image106.png" ContentType="image/png"/>
  <Override PartName="/ppt/media/image174.png" ContentType="image/png"/>
  <Override PartName="/ppt/media/image171.png" ContentType="image/png"/>
  <Override PartName="/ppt/media/image103.png" ContentType="image/png"/>
  <Override PartName="/ppt/media/image96.png" ContentType="image/png"/>
  <Override PartName="/ppt/media/image28.png" ContentType="image/png"/>
  <Override PartName="/ppt/media/image10.png" ContentType="image/png"/>
  <Override PartName="/ppt/media/image11.png" ContentType="image/png"/>
  <Override PartName="/ppt/media/image173.png" ContentType="image/png"/>
  <Override PartName="/ppt/media/image81.png" ContentType="image/png"/>
  <Override PartName="/ppt/media/image105.png" ContentType="image/png"/>
  <Override PartName="/ppt/media/image87.png" ContentType="image/png"/>
  <Override PartName="/ppt/media/image19.png" ContentType="image/png"/>
  <Override PartName="/ppt/media/image88.png" ContentType="image/png"/>
  <Override PartName="/ppt/media/image112.png" ContentType="image/png"/>
  <Override PartName="/ppt/media/image180.png" ContentType="image/png"/>
  <Override PartName="/ppt/media/image123.png" ContentType="image/png"/>
  <Override PartName="/ppt/media/image191.png" ContentType="image/png"/>
  <Override PartName="/ppt/media/image113.png" ContentType="image/png"/>
  <Override PartName="/ppt/media/image181.png" ContentType="image/png"/>
  <Override PartName="/ppt/media/image192.png" ContentType="image/png"/>
  <Override PartName="/ppt/media/image124.png" ContentType="image/png"/>
  <Override PartName="/ppt/media/image266.png" ContentType="image/png"/>
  <Override PartName="/ppt/media/image97.png" ContentType="image/png"/>
  <Override PartName="/ppt/media/image29.png" ContentType="image/png"/>
  <Override PartName="/ppt/media/image264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98.png" ContentType="image/png"/>
  <Override PartName="/ppt/media/image1.jpeg" ContentType="image/jpeg"/>
  <Override PartName="/ppt/media/image265.png" ContentType="image/png"/>
  <Override PartName="/ppt/media/image21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20.png" ContentType="image/png"/>
  <Override PartName="/ppt/media/image193.png" ContentType="image/png"/>
  <Override PartName="/ppt/media/image125.png" ContentType="image/png"/>
  <Override PartName="/ppt/media/image70.png" ContentType="image/png"/>
  <Override PartName="/ppt/media/image102.png" ContentType="image/png"/>
  <Override PartName="/ppt/media/image170.png" ContentType="image/png"/>
  <Override PartName="/ppt/media/image262.png" ContentType="image/png"/>
  <Override PartName="/ppt/media/image261.png" ContentType="image/png"/>
  <Override PartName="/ppt/media/image260.png" ContentType="image/png"/>
  <Override PartName="/ppt/media/image79.png" ContentType="image/png"/>
  <Override PartName="/ppt/media/image126.png" ContentType="image/png"/>
  <Override PartName="/ppt/media/image194.png" ContentType="image/png"/>
  <Override PartName="/ppt/media/image122.png" ContentType="image/png"/>
  <Override PartName="/ppt/media/image190.png" ContentType="image/png"/>
  <Override PartName="/ppt/media/image32.png" ContentType="image/png"/>
  <Override PartName="/ppt/media/image71.png" ContentType="image/png"/>
  <Override PartName="/ppt/media/image99.png" ContentType="image/png"/>
  <Override PartName="/ppt/media/image8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258.png" ContentType="image/png"/>
  <Override PartName="/ppt/media/image130.png" ContentType="image/png"/>
  <Override PartName="/ppt/media/image259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0.png" ContentType="image/png"/>
  <Override PartName="/ppt/media/image141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150.png" ContentType="image/png"/>
  <Override PartName="/ppt/media/image151.png" ContentType="image/png"/>
  <Override PartName="/ppt/media/image152.png" ContentType="image/png"/>
  <Override PartName="/ppt/media/image153.png" ContentType="image/png"/>
  <Override PartName="/ppt/media/image160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188.png" ContentType="image/png"/>
  <Override PartName="/ppt/media/image189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media/image202.png" ContentType="image/png"/>
  <Override PartName="/ppt/media/image203.png" ContentType="image/png"/>
  <Override PartName="/ppt/media/image204.png" ContentType="image/png"/>
  <Override PartName="/ppt/media/image205.png" ContentType="image/png"/>
  <Override PartName="/ppt/media/image206.png" ContentType="image/png"/>
  <Override PartName="/ppt/media/image207.png" ContentType="image/png"/>
  <Override PartName="/ppt/media/image208.png" ContentType="image/png"/>
  <Override PartName="/ppt/media/image209.png" ContentType="image/png"/>
  <Override PartName="/ppt/media/image210.png" ContentType="image/png"/>
  <Override PartName="/ppt/media/image211.png" ContentType="image/png"/>
  <Override PartName="/ppt/media/image212.png" ContentType="image/png"/>
  <Override PartName="/ppt/media/image213.png" ContentType="image/png"/>
  <Override PartName="/ppt/media/image214.png" ContentType="image/png"/>
  <Override PartName="/ppt/media/image215.png" ContentType="image/png"/>
  <Override PartName="/ppt/media/image216.png" ContentType="image/png"/>
  <Override PartName="/ppt/media/image217.png" ContentType="image/png"/>
  <Override PartName="/ppt/media/image218.png" ContentType="image/png"/>
  <Override PartName="/ppt/media/image219.png" ContentType="image/png"/>
  <Override PartName="/ppt/media/image220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100.png" ContentType="image/png"/>
  <Override PartName="/ppt/media/image228.png" ContentType="image/png"/>
  <Override PartName="/ppt/media/image101.png" ContentType="image/png"/>
  <Override PartName="/ppt/media/image229.png" ContentType="image/png"/>
  <Override PartName="/ppt/media/image230.png" ContentType="image/png"/>
  <Override PartName="/ppt/media/image231.png" ContentType="image/png"/>
  <Override PartName="/ppt/media/image232.png" ContentType="image/png"/>
  <Override PartName="/ppt/media/image233.png" ContentType="image/png"/>
  <Override PartName="/ppt/media/image234.png" ContentType="image/png"/>
  <Override PartName="/ppt/media/image235.png" ContentType="image/png"/>
  <Override PartName="/ppt/media/image236.png" ContentType="image/png"/>
  <Override PartName="/ppt/media/image237.png" ContentType="image/png"/>
  <Override PartName="/ppt/media/image110.png" ContentType="image/png"/>
  <Override PartName="/ppt/media/image238.png" ContentType="image/png"/>
  <Override PartName="/ppt/media/image111.png" ContentType="image/png"/>
  <Override PartName="/ppt/media/image239.png" ContentType="image/png"/>
  <Override PartName="/ppt/media/image240.png" ContentType="image/png"/>
  <Override PartName="/ppt/media/image241.png" ContentType="image/png"/>
  <Override PartName="/ppt/media/image242.png" ContentType="image/png"/>
  <Override PartName="/ppt/media/image243.png" ContentType="image/png"/>
  <Override PartName="/ppt/media/image244.png" ContentType="image/png"/>
  <Override PartName="/ppt/media/image245.png" ContentType="image/png"/>
  <Override PartName="/ppt/media/image246.png" ContentType="image/png"/>
  <Override PartName="/ppt/media/image247.png" ContentType="image/png"/>
  <Override PartName="/ppt/media/image120.png" ContentType="image/png"/>
  <Override PartName="/ppt/media/image248.png" ContentType="image/png"/>
  <Override PartName="/ppt/media/image249.png" ContentType="image/png"/>
  <Override PartName="/ppt/media/image12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DE501F8-F709-43AF-94D8-E710FFFC2E5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C8E774-8CF4-419E-A0D2-2E605B2E78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42876F-1C25-43A5-ADA2-FFEC6F2281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0B498F-D2B4-49B6-9F93-B3EF6B7C1F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3E1630-B004-4E6D-9CB3-9BAA561C505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0E0BFF-787D-4832-BE65-DB9D195F30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F97074-C80C-4579-AFD7-52B65E14FDB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00019-3811-4462-B718-7C8119BD20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061E0F-CCA3-4D2C-9254-6E37AD92F7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32D4A2-6F50-4FAD-8099-A4D1E284A5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7A13C8-BDDC-4BB8-8EB7-3ED1AA74718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5C4128-C108-4984-955E-9BD6F43655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D40977-D2F2-4837-A31A-CE0DACA2FC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5B69B0-F2AF-450F-90C2-8DCE1E8D42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C315FD-E512-48D8-812C-CDFC636C76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7B9126-58DB-4C47-9543-A96F9DD6E9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868E6F-010B-40E2-A760-36E898B682E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B3E811-D88E-46B8-BEC3-F3F4CF6AEA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6106B6-FD28-483A-BD7B-2CFBDD4C97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2F9CA9-5F9B-4F56-B4F8-A43491B63F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8EF807-3CA3-42FD-9C4A-E53D114617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CB2E34-BE8C-48ED-BE86-8A48D26F5C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628708-C728-4DA0-86E2-48E14A57DA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8C05EE-935B-4482-B8C9-0630C8A24D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825AFF-1A05-4FD1-8E7E-5CECE78C79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720CF9-C2F6-4F1D-AA89-1ADC49E52B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6A1712-8361-4F1D-A76C-4846126E79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F666BC-8282-4EC7-9028-AD76BC1B50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5EAE33-2DA8-4426-9D33-A65A328AB9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B3A5A9-4592-4312-99BD-6AD6B166B6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3EC07D-3DC1-49ED-BCFF-D9450A4FC51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E8ACC8-1896-4994-878D-BB441A1427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4DDA68-B35C-47A9-B0C8-8935876D067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ECBF4D-DCC1-4F54-950E-8FA97061C79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FFEFB0-2DF4-4777-A607-6A4D2C57814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007567-FDB5-434E-A5A5-1827FA1819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7AEB7F-AFF1-4785-863B-955E517995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35FB5A-68BB-4B4C-BDC0-CFFD3E3230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EF2AF2-047C-4CC2-A6A9-2456B640B3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16594F-E8D9-43A3-9DF3-F40DEF58CD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ED4D8B-BB76-4030-B941-1EED16A348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42291B-068E-4AE9-8EF8-6B8A5DADDB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1B8BBC-F2E1-419F-97C3-35E019E99D2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D546C0-5766-42B0-A0D7-3D079FE79DB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488830-0363-40B9-B76B-45DF1C8A09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F8C712-9CE0-4FFC-9BAD-67D390D918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600250-811B-460A-8753-CB70EF7F02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3942EF-3046-4217-A16D-7E35CE4282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6981C-DB04-4143-B3A0-A111F94688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F72B4D-2D25-4DCE-9D55-91907DF9A4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C2149A-6CB7-4A4B-BB22-0051E7DEDD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96E547-18DB-4073-95CF-F4548E45579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4BDA29-2315-4545-9DA6-65AA561DBD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5363C1-69C9-4FD9-9F6A-D41AE07A647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3DBB71-EC29-458D-9BD5-C28CA7E061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DECCB4-CE2B-4DFD-93D8-BC2C298D65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ADCCB6-A3CB-42D1-8B27-A57EBB5394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7B60A7-9B7E-416D-941C-F1B99969295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FFF7FA-A92C-4841-8154-E53417EAA3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BB3603-499D-407C-A39F-42CB2C5A83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9391E5-8A42-48F2-A82B-D73AC93B10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48D471-54D5-4F7E-A300-FFC5F36DA6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B9FD7A-7638-4348-B6CF-9355C0C256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5C0425-234D-4E7E-9A8B-47A077D7C6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179B7F-F206-416C-B915-BE39E62E3E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818E05-727A-4C46-9E76-ECA7C7AF15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C72AE9-ABE9-4F8D-86EF-E849F12AA5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031BA7-556D-4D64-B34F-1EBC8EB9FE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7EB0F4-EDAD-44E2-970B-9FEAD8AA3E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E44D4D-7BD9-480F-AEE7-504D12F137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666FA8-28EC-464D-85AA-1280DDD380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2FE15E-8644-4CC5-8CA3-D82797B02D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AB6086-540E-4423-A65E-DEB0B0874C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5A172C-7E27-4190-96BE-E23213A593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744612-5F96-4BAB-969F-F17779A30E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D7583E-CBE3-4E67-B624-A2441F58A2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E21FBA-BD70-434F-B1B4-A171F46CB3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3052ED-34CD-48FA-88DC-DB577D953E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BBC181-BD62-4846-97CE-606404D99A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6AC6E2-85A3-40E0-912A-2A89FAF7AC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9F4694-0C37-458C-B9C6-92AA017EA6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A00E7E-850F-4FF9-9A32-1833B909C2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FDD97B-FF85-4247-BC7B-F60BE8A514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C33CD4-87BF-4D73-B63C-3913CD9968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E40F53-4A53-4AED-89E4-0275299504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276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F49555-F40E-4BA4-9071-034C268596C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60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276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F972F1-DF8D-4F95-9B3E-B5F9E45608D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jpe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000" cy="56588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1480" cy="12308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956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9400" cy="4194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8680" cy="23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000" cy="5658840"/>
          </a:xfrm>
          <a:prstGeom prst="rect">
            <a:avLst/>
          </a:prstGeom>
          <a:ln w="0">
            <a:noFill/>
          </a:ln>
        </p:spPr>
      </p:pic>
      <p:sp>
        <p:nvSpPr>
          <p:cNvPr id="685" name="Google Shape;898;g89d9307d70_13_164"/>
          <p:cNvSpPr/>
          <p:nvPr/>
        </p:nvSpPr>
        <p:spPr>
          <a:xfrm>
            <a:off x="1785240" y="1758600"/>
            <a:ext cx="650016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8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4240" cy="691560"/>
          </a:xfrm>
          <a:prstGeom prst="rect">
            <a:avLst/>
          </a:prstGeom>
          <a:ln w="0">
            <a:noFill/>
          </a:ln>
        </p:spPr>
      </p:pic>
      <p:sp>
        <p:nvSpPr>
          <p:cNvPr id="687" name="Прямоугольник 5"/>
          <p:cNvSpPr/>
          <p:nvPr/>
        </p:nvSpPr>
        <p:spPr>
          <a:xfrm>
            <a:off x="3482280" y="5056920"/>
            <a:ext cx="439956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8" name="Изображение 40"/>
          <p:cNvSpPr/>
          <p:nvPr/>
        </p:nvSpPr>
        <p:spPr>
          <a:xfrm>
            <a:off x="8656200" y="3567600"/>
            <a:ext cx="369000" cy="3690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6760" cy="16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2024-08-21T14:18:09Z</dcterms:modified>
  <cp:revision>139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