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5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54.xml.rels" ContentType="application/vnd.openxmlformats-package.relationships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256.png" ContentType="image/png"/>
  <Override PartName="/ppt/media/image255.png" ContentType="image/png"/>
  <Override PartName="/ppt/media/image254.png" ContentType="image/png"/>
  <Override PartName="/ppt/media/image253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248.png" ContentType="image/png"/>
  <Override PartName="/ppt/media/image120.png" ContentType="image/png"/>
  <Override PartName="/ppt/media/image247.png" ContentType="image/png"/>
  <Override PartName="/ppt/media/image246.png" ContentType="image/png"/>
  <Override PartName="/ppt/media/image36.png" ContentType="image/png"/>
  <Override PartName="/ppt/media/image86.png" ContentType="image/png"/>
  <Override PartName="/ppt/media/image18.png" ContentType="image/png"/>
  <Override PartName="/ppt/media/image34.png" ContentType="image/png"/>
  <Override PartName="/ppt/media/image156.png" ContentType="image/png"/>
  <Override PartName="/ppt/media/image4.png" ContentType="image/png"/>
  <Override PartName="/ppt/media/image16.png" ContentType="image/png"/>
  <Override PartName="/ppt/media/image13.png" ContentType="image/png"/>
  <Override PartName="/ppt/media/image33.png" ContentType="image/png"/>
  <Override PartName="/ppt/media/image155.png" ContentType="image/png"/>
  <Override PartName="/ppt/media/image3.png" ContentType="image/png"/>
  <Override PartName="/ppt/media/image6.png" ContentType="image/png"/>
  <Override PartName="/ppt/media/image158.png" ContentType="image/png"/>
  <Override PartName="/ppt/media/image15.png" ContentType="image/png"/>
  <Override PartName="/ppt/media/image12.png" ContentType="image/png"/>
  <Override PartName="/ppt/media/image80.png" ContentType="image/png"/>
  <Override PartName="/ppt/media/image104.png" ContentType="image/png"/>
  <Override PartName="/ppt/media/image172.png" ContentType="image/png"/>
  <Override PartName="/ppt/media/image154.png" ContentType="image/png"/>
  <Override PartName="/ppt/media/image2.png" ContentType="image/png"/>
  <Override PartName="/ppt/media/image47.png" ContentType="image/png"/>
  <Override PartName="/ppt/media/image175.png" ContentType="image/png"/>
  <Override PartName="/ppt/media/image83.png" ContentType="image/png"/>
  <Override PartName="/ppt/media/image107.png" ContentType="image/png"/>
  <Override PartName="/ppt/media/image35.png" ContentType="image/png"/>
  <Override PartName="/ppt/media/image14.png" ContentType="image/png"/>
  <Override PartName="/ppt/media/image5.png" ContentType="image/png"/>
  <Override PartName="/ppt/media/image157.png" ContentType="image/png"/>
  <Override PartName="/ppt/media/image17.png" ContentType="image/png"/>
  <Override PartName="/ppt/media/image57.png" ContentType="image/png"/>
  <Override PartName="/ppt/media/image58.png" ContentType="image/png"/>
  <Override PartName="/ppt/media/image59.png" ContentType="image/png"/>
  <Override PartName="/ppt/media/image182.png" ContentType="image/png"/>
  <Override PartName="/ppt/media/image25.png" ContentType="image/png"/>
  <Override PartName="/ppt/media/image114.png" ContentType="image/png"/>
  <Override PartName="/ppt/media/image90.png" ContentType="image/png"/>
  <Override PartName="/ppt/media/image22.png" ContentType="image/png"/>
  <Override PartName="/ppt/media/image187.png" ContentType="image/png"/>
  <Override PartName="/ppt/media/image119.png" ContentType="image/png"/>
  <Override PartName="/ppt/media/image95.png" ContentType="image/png"/>
  <Override PartName="/ppt/media/image27.png" ContentType="image/png"/>
  <Override PartName="/ppt/media/image26.png" ContentType="image/png"/>
  <Override PartName="/ppt/media/image23.png" ContentType="image/png"/>
  <Override PartName="/ppt/media/image185.png" ContentType="image/png"/>
  <Override PartName="/ppt/media/image93.png" ContentType="image/png"/>
  <Override PartName="/ppt/media/image117.png" ContentType="image/png"/>
  <Override PartName="/ppt/media/image186.png" ContentType="image/png"/>
  <Override PartName="/ppt/media/image94.png" ContentType="image/png"/>
  <Override PartName="/ppt/media/image118.png" ContentType="image/png"/>
  <Override PartName="/ppt/media/image24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84.png" ContentType="image/png"/>
  <Override PartName="/ppt/media/image108.png" ContentType="image/png"/>
  <Override PartName="/ppt/media/image176.png" ContentType="image/png"/>
  <Override PartName="/ppt/media/image173.png" ContentType="image/png"/>
  <Override PartName="/ppt/media/image81.png" ContentType="image/png"/>
  <Override PartName="/ppt/media/image105.png" ContentType="image/png"/>
  <Override PartName="/ppt/media/image87.png" ContentType="image/png"/>
  <Override PartName="/ppt/media/image19.png" ContentType="image/png"/>
  <Override PartName="/ppt/media/image174.png" ContentType="image/png"/>
  <Override PartName="/ppt/media/image82.png" ContentType="image/png"/>
  <Override PartName="/ppt/media/image106.png" ContentType="image/png"/>
  <Override PartName="/ppt/media/image88.png" ContentType="image/png"/>
  <Override PartName="/ppt/media/image112.png" ContentType="image/png"/>
  <Override PartName="/ppt/media/image180.png" ContentType="image/png"/>
  <Override PartName="/ppt/media/image123.png" ContentType="image/png"/>
  <Override PartName="/ppt/media/image191.png" ContentType="image/png"/>
  <Override PartName="/ppt/media/image192.png" ContentType="image/png"/>
  <Override PartName="/ppt/media/image124.png" ContentType="image/png"/>
  <Override PartName="/ppt/media/image113.png" ContentType="image/png"/>
  <Override PartName="/ppt/media/image181.png" ContentType="image/png"/>
  <Override PartName="/ppt/media/image193.png" ContentType="image/png"/>
  <Override PartName="/ppt/media/image125.png" ContentType="image/png"/>
  <Override PartName="/ppt/media/image28.png" ContentType="image/png"/>
  <Override PartName="/ppt/media/image96.png" ContentType="image/png"/>
  <Override PartName="/ppt/media/image70.png" ContentType="image/png"/>
  <Override PartName="/ppt/media/image271.png" ContentType="image/png"/>
  <Override PartName="/ppt/media/image203.png" ContentType="image/png"/>
  <Override PartName="/ppt/media/image270.png" ContentType="image/png"/>
  <Override PartName="/ppt/media/image202.png" ContentType="image/png"/>
  <Override PartName="/ppt/media/image89.png" ContentType="image/png"/>
  <Override PartName="/ppt/media/image126.png" ContentType="image/png"/>
  <Override PartName="/ppt/media/image194.png" ContentType="image/png"/>
  <Override PartName="/ppt/media/image267.png" ContentType="image/png"/>
  <Override PartName="/ppt/media/image266.png" ContentType="image/png"/>
  <Override PartName="/ppt/media/image184.png" ContentType="image/png"/>
  <Override PartName="/ppt/media/image92.png" ContentType="image/png"/>
  <Override PartName="/ppt/media/image116.png" ContentType="image/png"/>
  <Override PartName="/ppt/media/image98.png" ContentType="image/png"/>
  <Override PartName="/ppt/media/image1.jpeg" ContentType="image/jpeg"/>
  <Override PartName="/ppt/media/image265.png" ContentType="image/png"/>
  <Override PartName="/ppt/media/image21.png" ContentType="image/png"/>
  <Override PartName="/ppt/media/image183.png" ContentType="image/png"/>
  <Override PartName="/ppt/media/image91.png" ContentType="image/png"/>
  <Override PartName="/ppt/media/image115.png" ContentType="image/png"/>
  <Override PartName="/ppt/media/image97.png" ContentType="image/png"/>
  <Override PartName="/ppt/media/image29.png" ContentType="image/png"/>
  <Override PartName="/ppt/media/image264.png" ContentType="image/png"/>
  <Override PartName="/ppt/media/image20.png" ContentType="image/png"/>
  <Override PartName="/ppt/media/image103.png" ContentType="image/png"/>
  <Override PartName="/ppt/media/image171.png" ContentType="image/png"/>
  <Override PartName="/ppt/media/image263.png" ContentType="image/png"/>
  <Override PartName="/ppt/media/image102.png" ContentType="image/png"/>
  <Override PartName="/ppt/media/image170.png" ContentType="image/png"/>
  <Override PartName="/ppt/media/image262.png" ContentType="image/png"/>
  <Override PartName="/ppt/media/image261.png" ContentType="image/png"/>
  <Override PartName="/ppt/media/image260.png" ContentType="image/png"/>
  <Override PartName="/ppt/media/image79.png" ContentType="image/png"/>
  <Override PartName="/ppt/media/image122.png" ContentType="image/png"/>
  <Override PartName="/ppt/media/image190.png" ContentType="image/png"/>
  <Override PartName="/ppt/media/image32.png" ContentType="image/png"/>
  <Override PartName="/ppt/media/image71.png" ContentType="image/png"/>
  <Override PartName="/ppt/media/image10.png" ContentType="image/png"/>
  <Override PartName="/ppt/media/image9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11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49.png" ContentType="image/png"/>
  <Override PartName="/ppt/media/image8.png" ContentType="image/png"/>
  <Override PartName="/ppt/media/image30.png" ContentType="image/png"/>
  <Override PartName="/ppt/media/image38.png" ContentType="image/png"/>
  <Override PartName="/ppt/media/image9.png" ContentType="image/png"/>
  <Override PartName="/ppt/media/image31.png" ContentType="image/png"/>
  <Override PartName="/ppt/media/image39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128.png" ContentType="image/png"/>
  <Override PartName="/ppt/media/image196.png" ContentType="image/png"/>
  <Override PartName="/ppt/media/image129.png" ContentType="image/png"/>
  <Override PartName="/ppt/media/image197.png" ContentType="image/png"/>
  <Override PartName="/ppt/media/image258.png" ContentType="image/png"/>
  <Override PartName="/ppt/media/image130.png" ContentType="image/png"/>
  <Override PartName="/ppt/media/image259.png" ContentType="image/png"/>
  <Override PartName="/ppt/media/image131.png" ContentType="image/png"/>
  <Override PartName="/ppt/media/image1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media/image140.png" ContentType="image/png"/>
  <Override PartName="/ppt/media/image269.png" ContentType="image/png"/>
  <Override PartName="/ppt/media/image141.png" ContentType="image/png"/>
  <Override PartName="/ppt/media/image142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148.png" ContentType="image/png"/>
  <Override PartName="/ppt/media/image149.png" ContentType="image/png"/>
  <Override PartName="/ppt/media/image150.png" ContentType="image/png"/>
  <Override PartName="/ppt/media/image151.png" ContentType="image/png"/>
  <Override PartName="/ppt/media/image152.png" ContentType="image/png"/>
  <Override PartName="/ppt/media/image153.png" ContentType="image/png"/>
  <Override PartName="/ppt/media/image160.png" ContentType="image/png"/>
  <Override PartName="/ppt/media/image161.png" ContentType="image/png"/>
  <Override PartName="/ppt/media/image162.png" ContentType="image/png"/>
  <Override PartName="/ppt/media/image163.png" ContentType="image/png"/>
  <Override PartName="/ppt/media/image164.png" ContentType="image/png"/>
  <Override PartName="/ppt/media/image165.png" ContentType="image/png"/>
  <Override PartName="/ppt/media/image166.png" ContentType="image/png"/>
  <Override PartName="/ppt/media/image167.png" ContentType="image/png"/>
  <Override PartName="/ppt/media/image168.png" ContentType="image/png"/>
  <Override PartName="/ppt/media/image169.png" ContentType="image/png"/>
  <Override PartName="/ppt/media/image178.png" ContentType="image/png"/>
  <Override PartName="/ppt/media/image179.png" ContentType="image/png"/>
  <Override PartName="/ppt/media/image188.png" ContentType="image/png"/>
  <Override PartName="/ppt/media/image189.png" ContentType="image/png"/>
  <Override PartName="/ppt/media/image198.png" ContentType="image/png"/>
  <Override PartName="/ppt/media/image199.png" ContentType="image/png"/>
  <Override PartName="/ppt/media/image200.png" ContentType="image/png"/>
  <Override PartName="/ppt/media/image201.png" ContentType="image/png"/>
  <Override PartName="/ppt/media/image204.png" ContentType="image/png"/>
  <Override PartName="/ppt/media/image205.png" ContentType="image/png"/>
  <Override PartName="/ppt/media/image206.png" ContentType="image/png"/>
  <Override PartName="/ppt/media/image207.png" ContentType="image/png"/>
  <Override PartName="/ppt/media/image208.png" ContentType="image/png"/>
  <Override PartName="/ppt/media/image209.png" ContentType="image/png"/>
  <Override PartName="/ppt/media/image210.png" ContentType="image/png"/>
  <Override PartName="/ppt/media/image211.png" ContentType="image/png"/>
  <Override PartName="/ppt/media/image212.png" ContentType="image/png"/>
  <Override PartName="/ppt/media/image268.jpeg" ContentType="image/jpeg"/>
  <Override PartName="/ppt/media/image213.png" ContentType="image/png"/>
  <Override PartName="/ppt/media/image214.png" ContentType="image/png"/>
  <Override PartName="/ppt/media/image215.png" ContentType="image/png"/>
  <Override PartName="/ppt/media/image216.png" ContentType="image/png"/>
  <Override PartName="/ppt/media/image217.png" ContentType="image/png"/>
  <Override PartName="/ppt/media/image218.png" ContentType="image/png"/>
  <Override PartName="/ppt/media/image219.png" ContentType="image/png"/>
  <Override PartName="/ppt/media/image220.png" ContentType="image/png"/>
  <Override PartName="/ppt/media/image221.png" ContentType="image/png"/>
  <Override PartName="/ppt/media/image222.png" ContentType="image/png"/>
  <Override PartName="/ppt/media/image223.png" ContentType="image/png"/>
  <Override PartName="/ppt/media/image224.png" ContentType="image/png"/>
  <Override PartName="/ppt/media/image225.png" ContentType="image/png"/>
  <Override PartName="/ppt/media/image226.png" ContentType="image/png"/>
  <Override PartName="/ppt/media/image227.png" ContentType="image/png"/>
  <Override PartName="/ppt/media/image100.png" ContentType="image/png"/>
  <Override PartName="/ppt/media/image228.png" ContentType="image/png"/>
  <Override PartName="/ppt/media/image101.png" ContentType="image/png"/>
  <Override PartName="/ppt/media/image229.png" ContentType="image/png"/>
  <Override PartName="/ppt/media/image230.png" ContentType="image/png"/>
  <Override PartName="/ppt/media/image231.png" ContentType="image/png"/>
  <Override PartName="/ppt/media/image232.png" ContentType="image/png"/>
  <Override PartName="/ppt/media/image233.png" ContentType="image/png"/>
  <Override PartName="/ppt/media/image234.png" ContentType="image/png"/>
  <Override PartName="/ppt/media/image235.png" ContentType="image/png"/>
  <Override PartName="/ppt/media/image236.png" ContentType="image/png"/>
  <Override PartName="/ppt/media/image237.png" ContentType="image/png"/>
  <Override PartName="/ppt/media/image110.png" ContentType="image/png"/>
  <Override PartName="/ppt/media/image238.png" ContentType="image/png"/>
  <Override PartName="/ppt/media/image111.png" ContentType="image/png"/>
  <Override PartName="/ppt/media/image239.png" ContentType="image/png"/>
  <Override PartName="/ppt/media/image240.png" ContentType="image/png"/>
  <Override PartName="/ppt/media/image241.png" ContentType="image/png"/>
  <Override PartName="/ppt/media/image242.png" ContentType="image/png"/>
  <Override PartName="/ppt/media/image243.png" ContentType="image/png"/>
  <Override PartName="/ppt/media/image244.png" ContentType="image/png"/>
  <Override PartName="/ppt/media/image24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47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58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58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8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54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50.xml.rels" ContentType="application/vnd.openxmlformats-package.relationships+xml"/>
  <Override PartName="/ppt/slides/_rels/slide60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52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28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131266F-818A-4D08-8523-A73D7E15B57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ADA1DD-27CE-4675-9FD8-114950E125B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90B6D7-D304-4540-9EA9-F3480D65E41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37876C-EBBC-430A-ABCC-C0F2839247F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6765E0-F6BE-42F7-84BA-BBBEB5B48C6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2B5B86-088F-4CA4-9D44-0B10E735A38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65CB9A-77E7-47F0-BF3C-EF368846214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02D2C4-4D43-4BFC-B2F3-BC1BC81E296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E8D52C-BE3D-4378-A4B5-A7559EEDDC0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8A3120-B191-40C7-BB1B-BA5012A0351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CDED4D-C208-4339-A80B-43ADE831DC1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5312FC-1E86-43DD-B38C-3598D3AB39F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2E82E4-CCA5-4C95-92D6-C0F7BD62CD8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30EA89-2AC5-41D2-A692-122231B1139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8403B8-AF8C-4D1C-B9EC-62BF54E317F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CBF336-20AE-4B9C-9BB3-05C4808D413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B888AB-330B-423A-A8F4-90093D4FA7F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DC94D9-00F3-458E-96E0-3D48839B9A1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E48332-D01E-42BC-801C-E0B9146EDEE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DB218E-6CDE-4FCF-9D9B-A693BC73D30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DEB5BE-201B-42D7-8566-C41EEA92386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816D41-6387-4AEB-90DC-1593A06D70D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DC453A-AE92-4E75-9BA6-BACF1E5D9DA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C3B2C1-9D84-4820-BE79-79445E8E89D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9728B6-4009-4348-945F-993F6A2C2ED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93EF9C-34F9-4466-BC80-D79A3794E0A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743E76-F5F4-41A2-8B3E-253CFFE91D6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18D536-A9B1-4C1F-A99F-0FBDD85F49F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8F63CE-3206-4DC7-8051-7EA12D9BFCD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83F917-CBED-4F93-BD96-36B00DB2DF9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ACDBC8-A450-4CE1-AA4E-67C3A805637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EE81C0-ACAD-44F4-BD84-7DCBBDE4CD6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1ED773-CDDD-433F-9776-4623CA2D58D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0A7059-D875-4D19-8251-7CA05346CEA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97D05C-E066-45DE-A469-EF3A25E8B9C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A27223-9CCD-4D35-8343-67CDB7176EE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20370A-5492-49CC-80D9-5297871B9EE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DB84D6-FAAE-44E2-B5A0-5585A004B5C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D8888B-D61E-4087-9CAA-697B8AC6B6E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9BB7DF-6FBC-45E0-A124-24BF1D97CCC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B42542-42EC-4451-8EA7-9B6F01CB3C8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D72F73-6976-48DA-AC94-D28FEEFFD78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D0E3BC-5089-482A-8133-34E9D6CC87E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AF460F-2D76-4FAB-BE25-C7631788CD7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B45C49-347A-44E6-8C5F-78F4DC87B24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7EF1D1-CEA1-44A1-9B91-082945A03A5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593AED-7CD6-4C10-84EE-7F0A49E751A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237CDA-E938-40A2-83DC-C226BE06F89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9B20EA-38D3-4F8E-9361-A68922F2CDD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768BF1-B8CF-4334-B4F6-A133C0FA8F6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D1FE2B-CABF-49A6-8CCB-7A0B6B0DB0C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B8381E-0DEE-482A-8EDB-96D2B067D1D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0C5653-F30C-4275-8D61-5ACBD5CD95C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3BB493-4208-4F0D-A112-D4242DA349E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389D83-4427-445B-883C-2757F5C7726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E86C8D-E4BC-442C-8D30-3953699FD0B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36F590-4FB2-44A7-91E0-3649044CB86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6F4152-31C4-4BCC-A554-BA61B75C21F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549077-367C-46B6-8D25-2277BD6159D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E066C4-E54F-4BF6-8286-2315AF5597E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6A8286-D8BF-4370-9433-CC3DCF3A3E3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6C1BB6-4C32-4DDD-85F2-07E3D88F12D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04D0D1-90EC-49C8-B0A8-CE669A177B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6EA588-D4BB-420C-96EA-70390DD3C1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AD5DC4-D5AC-47C9-8094-4BF977445E9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42B8AA-1435-479C-A90C-3CE48FDED04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DDBFB3-551F-4E05-9076-66FE44562B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13464C-AE98-4E03-9623-B7A08D3819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21C468-7321-485B-931B-9F6E8143D3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CFDD0F-A657-4144-8FCD-9ABCBCCF9D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1D7407-2CB1-41CF-806D-DCC5E5FC08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26721A-463F-40EB-9E96-48E81BB0BB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F4A5C2-AC51-49A3-9412-E5F7C7F478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009F59-03D8-46E0-941E-13F98B53EB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BFDD4F-FE56-4DCD-B30A-6DC503F073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791C3C-DA0E-4A36-96BD-D964E1AE0D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D4AAA4-A4C1-4E3F-8583-F9922256F8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500017-CDAB-4821-A0C5-4EA50FAA9D0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A92DC7-5E4D-43E1-A66D-F40524C53CE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62357E-1BB4-40BE-BCF4-DD3F681FD9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B7E01C-D5CE-4130-90B0-124C619A6F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F0FDBD-7A6E-477D-9BB5-2360813313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66427B-FB70-4BC3-8E60-DA7A3560C0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8190FE-4943-4300-9B83-C2B458707E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F662F4-2EA3-4148-B3C5-4F4D3AB934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1C02E5-4684-4713-BD92-A88B8AC10F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276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288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C507C2-E62D-406E-8698-CC14F2993421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61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288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276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288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F08283-9BCD-45DC-A84D-F157804CB0E7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288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jpe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1000" cy="565884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1480" cy="123084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9560" cy="38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9400" cy="41940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8680" cy="23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600" cy="347760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600" cy="347760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600" cy="347760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600" cy="347760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600" cy="347760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600" cy="347760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1000" cy="5658840"/>
          </a:xfrm>
          <a:prstGeom prst="rect">
            <a:avLst/>
          </a:prstGeom>
          <a:ln w="0">
            <a:noFill/>
          </a:ln>
        </p:spPr>
      </p:pic>
      <p:sp>
        <p:nvSpPr>
          <p:cNvPr id="695" name="Google Shape;898;g89d9307d70_13_164"/>
          <p:cNvSpPr/>
          <p:nvPr/>
        </p:nvSpPr>
        <p:spPr>
          <a:xfrm>
            <a:off x="1785240" y="1758600"/>
            <a:ext cx="650016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9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4240" cy="691560"/>
          </a:xfrm>
          <a:prstGeom prst="rect">
            <a:avLst/>
          </a:prstGeom>
          <a:ln w="0">
            <a:noFill/>
          </a:ln>
        </p:spPr>
      </p:pic>
      <p:sp>
        <p:nvSpPr>
          <p:cNvPr id="697" name="Прямоугольник 5"/>
          <p:cNvSpPr/>
          <p:nvPr/>
        </p:nvSpPr>
        <p:spPr>
          <a:xfrm>
            <a:off x="3482280" y="5056920"/>
            <a:ext cx="4399560" cy="38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8" name="Изображение 40"/>
          <p:cNvSpPr/>
          <p:nvPr/>
        </p:nvSpPr>
        <p:spPr>
          <a:xfrm>
            <a:off x="8656200" y="3567600"/>
            <a:ext cx="369000" cy="3690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9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6760" cy="165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1878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2024-08-21T14:18:39Z</dcterms:modified>
  <cp:revision>140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