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16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6.png" ContentType="image/png"/>
  <Override PartName="/ppt/media/image158.png" ContentType="image/png"/>
  <Override PartName="/ppt/media/image15.png" ContentType="image/png"/>
  <Override PartName="/ppt/media/image12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175.png" ContentType="image/png"/>
  <Override PartName="/ppt/media/image83.png" ContentType="image/png"/>
  <Override PartName="/ppt/media/image107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9.png" ContentType="image/png"/>
  <Override PartName="/ppt/media/image182.png" ContentType="image/png"/>
  <Override PartName="/ppt/media/image25.png" ContentType="image/png"/>
  <Override PartName="/ppt/media/image114.png" ContentType="image/png"/>
  <Override PartName="/ppt/media/image90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6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94.png" ContentType="image/png"/>
  <Override PartName="/ppt/media/image118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0.png" ContentType="image/png"/>
  <Override PartName="/ppt/media/image112.png" ContentType="image/png"/>
  <Override PartName="/ppt/media/image180.png" ContentType="image/png"/>
  <Override PartName="/ppt/media/image123.png" ContentType="image/png"/>
  <Override PartName="/ppt/media/image191.png" ContentType="image/png"/>
  <Override PartName="/ppt/media/image124.png" ContentType="image/png"/>
  <Override PartName="/ppt/media/image192.png" ContentType="image/png"/>
  <Override PartName="/ppt/media/image126.png" ContentType="image/png"/>
  <Override PartName="/ppt/media/image194.png" ContentType="image/png"/>
  <Override PartName="/ppt/media/image260.png" ContentType="image/png"/>
  <Override PartName="/ppt/media/image79.png" ContentType="image/png"/>
  <Override PartName="/ppt/media/image122.png" ContentType="image/png"/>
  <Override PartName="/ppt/media/image190.png" ContentType="image/png"/>
  <Override PartName="/ppt/media/image32.png" ContentType="image/png"/>
  <Override PartName="/ppt/media/image29.png" ContentType="image/png"/>
  <Override PartName="/ppt/media/image97.png" ContentType="image/png"/>
  <Override PartName="/ppt/media/image71.png" ContentType="image/png"/>
  <Override PartName="/ppt/media/image20.png" ContentType="image/png"/>
  <Override PartName="/ppt/media/image96.png" ContentType="image/png"/>
  <Override PartName="/ppt/media/image28.png" ContentType="image/png"/>
  <Override PartName="/ppt/media/image263.png" ContentType="image/png"/>
  <Override PartName="/ppt/media/image193.png" ContentType="image/png"/>
  <Override PartName="/ppt/media/image125.png" ContentType="image/png"/>
  <Override PartName="/ppt/media/image80.png" ContentType="image/png"/>
  <Override PartName="/ppt/media/image104.png" ContentType="image/png"/>
  <Override PartName="/ppt/media/image172.png" ContentType="image/png"/>
  <Override PartName="/ppt/media/image274.png" ContentType="image/png"/>
  <Override PartName="/ppt/media/image206.png" ContentType="image/png"/>
  <Override PartName="/ppt/media/image92.png" ContentType="image/png"/>
  <Override PartName="/ppt/media/image116.png" ContentType="image/png"/>
  <Override PartName="/ppt/media/image184.png" ContentType="image/png"/>
  <Override PartName="/ppt/media/image181.png" ContentType="image/png"/>
  <Override PartName="/ppt/media/image113.png" ContentType="image/png"/>
  <Override PartName="/ppt/media/image102.png" ContentType="image/png"/>
  <Override PartName="/ppt/media/image170.png" ContentType="image/png"/>
  <Override PartName="/ppt/media/image262.png" ContentType="image/png"/>
  <Override PartName="/ppt/media/image103.png" ContentType="image/png"/>
  <Override PartName="/ppt/media/image171.png" ContentType="image/png"/>
  <Override PartName="/ppt/media/image273.png" ContentType="image/png"/>
  <Override PartName="/ppt/media/image205.png" ContentType="image/png"/>
  <Override PartName="/ppt/media/image261.png" ContentType="image/png"/>
  <Override PartName="/ppt/media/image58.png" ContentType="image/png"/>
  <Override PartName="/ppt/media/image272.jpeg" ContentType="image/jpeg"/>
  <Override PartName="/ppt/media/image271.png" ContentType="image/png"/>
  <Override PartName="/ppt/media/image203.png" ContentType="image/png"/>
  <Override PartName="/ppt/media/image270.png" ContentType="image/png"/>
  <Override PartName="/ppt/media/image202.png" ContentType="image/png"/>
  <Override PartName="/ppt/media/image89.png" ContentType="image/png"/>
  <Override PartName="/ppt/media/image267.png" ContentType="image/png"/>
  <Override PartName="/ppt/media/image266.png" ContentType="image/png"/>
  <Override PartName="/ppt/media/image98.png" ContentType="image/png"/>
  <Override PartName="/ppt/media/image1.jpeg" ContentType="image/jpeg"/>
  <Override PartName="/ppt/media/image19.png" ContentType="image/png"/>
  <Override PartName="/ppt/media/image87.png" ContentType="image/png"/>
  <Override PartName="/ppt/media/image265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64.png" ContentType="image/png"/>
  <Override PartName="/ppt/media/image174.png" ContentType="image/png"/>
  <Override PartName="/ppt/media/image82.png" ContentType="image/png"/>
  <Override PartName="/ppt/media/image106.png" ContentType="image/png"/>
  <Override PartName="/ppt/media/image88.png" ContentType="image/png"/>
  <Override PartName="/ppt/media/image173.png" ContentType="image/png"/>
  <Override PartName="/ppt/media/image81.png" ContentType="image/png"/>
  <Override PartName="/ppt/media/image105.png" ContentType="image/png"/>
  <Override PartName="/ppt/media/image10.png" ContentType="image/png"/>
  <Override PartName="/ppt/media/image275.png" ContentType="image/png"/>
  <Override PartName="/ppt/media/image207.png" ContentType="image/png"/>
  <Override PartName="/ppt/media/image9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0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160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04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211.png" ContentType="image/png"/>
  <Override PartName="/ppt/media/image212.png" ContentType="image/png"/>
  <Override PartName="/ppt/media/image213.png" ContentType="image/png"/>
  <Override PartName="/ppt/media/image214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25.png" ContentType="image/png"/>
  <Override PartName="/ppt/media/image226.png" ContentType="image/png"/>
  <Override PartName="/ppt/media/image227.png" ContentType="image/png"/>
  <Override PartName="/ppt/media/image100.png" ContentType="image/png"/>
  <Override PartName="/ppt/media/image228.png" ContentType="image/png"/>
  <Override PartName="/ppt/media/image101.png" ContentType="image/png"/>
  <Override PartName="/ppt/media/image229.png" ContentType="image/png"/>
  <Override PartName="/ppt/media/image230.png" ContentType="image/png"/>
  <Override PartName="/ppt/media/image231.png" ContentType="image/png"/>
  <Override PartName="/ppt/media/image232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236.png" ContentType="image/png"/>
  <Override PartName="/ppt/media/image237.png" ContentType="image/png"/>
  <Override PartName="/ppt/media/image110.png" ContentType="image/png"/>
  <Override PartName="/ppt/media/image238.png" ContentType="image/png"/>
  <Override PartName="/ppt/media/image111.png" ContentType="image/png"/>
  <Override PartName="/ppt/media/image239.png" ContentType="image/png"/>
  <Override PartName="/ppt/media/image240.png" ContentType="image/png"/>
  <Override PartName="/ppt/media/image24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06265B1-CFBF-4034-BA42-DB715AB6C0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D7507D-4745-446C-86C4-9547B840C1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C3745-30C2-4672-AAC7-E722899E97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25C7A-3877-4871-879C-560A3D5E40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0C69B-7B81-4971-B1C4-CAD04BCB94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938897-5107-46BA-8CC5-762ED46DDE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8F01E5-C872-4971-8A38-DB15AB56EC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D70AE4-D743-4E4A-82E5-29A6CC5446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CECEF4-B405-409C-8402-5403BDF274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41D3DC-028A-4F66-9DCD-6BDE4A44B5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6F7D10-EB8F-4D72-931A-18D8D5ABFB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909EC4-D685-4439-A536-DBE3F79454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6C8891-E786-4B17-ABB2-92A03F40F6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F55C25-CB43-4BA3-86C1-6204ED6CA8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DF3AA3-B4BF-4033-BDE1-01082972A1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678BD-8AAF-4119-BC0B-4EEBBC6C90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6CDC58-0434-4234-8FC6-8243A04915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</a:t>
            </a:r>
            <a:r>
              <a:rPr b="0" lang="ru-RU" sz="2000" spc="-1" strike="noStrike">
                <a:latin typeface="Arial"/>
              </a:rPr>
              <a:t>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</a:t>
            </a:r>
            <a:r>
              <a:rPr b="0" lang="ru-RU" sz="2000" spc="-1" strike="noStrike">
                <a:latin typeface="Arial"/>
              </a:rPr>
              <a:t>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</a:t>
            </a:r>
            <a:r>
              <a:rPr b="1" i="1" lang="ru-RU" sz="2000" spc="-1" strike="noStrike">
                <a:latin typeface="Arial"/>
              </a:rPr>
              <a:t>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F1FB8B-DB69-4920-BA0E-EDA21E79A7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734B3-0382-4AEE-9219-0C8894B6DF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D5462A-601D-4B26-ABE3-BFFF30DA09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2AE9DC-8B1A-4625-A4A9-298E9803AE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423863-E24F-4EFD-9128-F821FCD31C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</a:t>
            </a:r>
            <a:r>
              <a:rPr b="1" i="1" lang="ru-RU" sz="2000" spc="-1" strike="noStrike">
                <a:latin typeface="Arial"/>
              </a:rPr>
              <a:t>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192FEB-B9E9-4957-9991-8B529BEB63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76971-0B2A-4629-B443-0DBC8471BB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274A04-748B-4877-891E-FA4FABBB1C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FC20F-46AD-4768-BD90-4A68374F72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3081EF-0A29-4C92-AC1E-2DF5C7E52A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C26414-2342-433C-AD64-5BB414D6B5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FCC0F3-F77E-4239-B951-687343E409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69D949-FC7B-462E-A835-F82A756499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894274-312A-4314-8F9B-0D57DBD0B0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5FDDA-B766-4839-9568-28A143DE22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E7B00D-DF19-49A4-A051-0C9502664A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578991-8BFF-4490-BF63-400AFBF536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AA7DBD-CD77-4385-B85F-7BAD806649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796E57-2CF0-4BB3-995C-813E6E00A9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0DD363-C92A-43D8-AE27-6B9F21390E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2AC815-FAD4-492F-B334-1AA038B0D6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01213C-4338-43B8-BB51-63EC8F0F49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E1CBB8-BB93-421C-9B99-6BDD3C3EA4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DD122A-58F3-466E-85B5-A6E53BDF36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5E9AD-9876-40E3-9B7F-34FAA1E7286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809E75-BA32-45D2-A94B-1F6A2F9C3D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148DE7-ECFE-43EC-B401-79FF8BE69A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EBE5D7-B928-4407-8F9D-056871FFAE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D1B4A-F4A0-4709-B2F1-36FA7D99E8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50EF11-18E7-4DE0-9C91-F87E8CB41E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4BD6C0-7D78-49F6-80C1-ED314C6AD2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789B09-1DA1-40DC-BB9E-6778C95160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7C13A3-F15A-445E-BB44-7487363E40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DEB409-05A1-4982-AF9B-E4933BED89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C1ACA7-EFC0-49B4-8554-AE1CECE605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8CD537-1B07-48A2-AB82-FBF0BB367B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928DE6-E20A-4F2F-BD7C-5009E3B862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D55484-FE53-4101-AA90-EC2AC20538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ADB1EA-E0E3-43B8-B76C-0B1771B86B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FC586-0F42-4CB0-8B4F-1D377F28B6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8B29DD-12E3-404F-8ACB-457F2561E6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E1816-0D38-44B0-B810-BC5A6323C4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5F1774-38DA-4315-9EFB-E10E1A363E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CE6A5-EF4F-493C-BDF4-5F2990B7F3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6B3789-F7FA-487D-912D-7D2194C535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82B81-4A66-44BC-88C6-F09B4B3622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B29A5-7F9C-4B93-9F61-B4ABCA62E1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8BA051-BDDB-45EA-B99B-57A7C716EA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271C1-A7AE-460A-B875-4E2523C2D87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84163-7846-47CF-A041-38967F55D9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4538E4-C9E4-423D-BCCE-3047BA1CE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4900DD-C46B-4259-95BE-29D3C8633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137147-475B-4079-A070-EE4E5C3F30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2A4934-E2BB-4456-8C6F-1C98A08B04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BA3970-BFB7-484F-9598-0E7DBF8668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745BA7-0FBA-45C6-A719-A77C7CA933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80CFF2-1325-4576-A1A7-0AFB073C4E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E1721F-093E-4215-95E2-03E86838E8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0C59A3-6896-4B15-8C0B-AB3028DED0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139575-A29B-449E-A948-CC44B40F3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6F66D-0D78-4545-9D4D-415C5856F1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EC00A1-B595-4137-B61C-AFC34C0544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BA7197-432A-446F-9C9E-BE0D446E46B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05ADE1-EAC2-4DFD-9760-02A2261CD0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62C2E3-D8AF-464D-8E2F-AD890F7A45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717738-E114-475C-B593-38C170684C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5F034-3082-4501-80AF-DB1F5A16DD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C39FC-B34B-494F-BCC8-393330F661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FFB403-8164-4D58-8CC2-E7150B814F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8EACE2-7207-4A99-A4B9-2ACF2C8843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CB5A0B-4B05-488A-9D77-53A9EC942FF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DC8B41-9AB9-4A19-A35C-C4A36B8A1EF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jpe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480" cy="12308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400" cy="4194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680" cy="23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705" name="Google Shape;898;g89d9307d70_13_164"/>
          <p:cNvSpPr/>
          <p:nvPr/>
        </p:nvSpPr>
        <p:spPr>
          <a:xfrm>
            <a:off x="1785240" y="1758600"/>
            <a:ext cx="6500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240" cy="691560"/>
          </a:xfrm>
          <a:prstGeom prst="rect">
            <a:avLst/>
          </a:prstGeom>
          <a:ln w="0">
            <a:noFill/>
          </a:ln>
        </p:spPr>
      </p:pic>
      <p:sp>
        <p:nvSpPr>
          <p:cNvPr id="707" name="Прямоугольник 5"/>
          <p:cNvSpPr/>
          <p:nvPr/>
        </p:nvSpPr>
        <p:spPr>
          <a:xfrm>
            <a:off x="3482280" y="50569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8" name="Изображение 40"/>
          <p:cNvSpPr/>
          <p:nvPr/>
        </p:nvSpPr>
        <p:spPr>
          <a:xfrm>
            <a:off x="8656200" y="3567600"/>
            <a:ext cx="369000" cy="3690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760" cy="16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2024-08-21T14:19:04Z</dcterms:modified>
  <cp:revision>141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