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15.png" ContentType="image/png"/>
  <Override PartName="/ppt/media/image1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260.png" ContentType="image/png"/>
  <Override PartName="/ppt/media/image79.png" ContentType="image/png"/>
  <Override PartName="/ppt/media/image261.png" ContentType="image/png"/>
  <Override PartName="/ppt/media/image262.png" ContentType="image/png"/>
  <Override PartName="/ppt/media/image263.png" ContentType="image/png"/>
  <Override PartName="/ppt/media/image265.png" ContentType="image/png"/>
  <Override PartName="/ppt/media/image266.png" ContentType="image/png"/>
  <Override PartName="/ppt/media/image267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216.png" ContentType="image/png"/>
  <Override PartName="/ppt/media/image126.png" ContentType="image/png"/>
  <Override PartName="/ppt/media/image194.png" ContentType="image/png"/>
  <Override PartName="/ppt/media/image191.png" ContentType="image/png"/>
  <Override PartName="/ppt/media/image123.png" ContentType="image/png"/>
  <Override PartName="/ppt/media/image271.png" ContentType="image/png"/>
  <Override PartName="/ppt/media/image203.png" ContentType="image/png"/>
  <Override PartName="/ppt/media/image112.png" ContentType="image/png"/>
  <Override PartName="/ppt/media/image180.png" ContentType="image/png"/>
  <Override PartName="/ppt/media/image282.png" ContentType="image/png"/>
  <Override PartName="/ppt/media/image214.png" ContentType="image/png"/>
  <Override PartName="/ppt/media/image270.png" ContentType="image/png"/>
  <Override PartName="/ppt/media/image202.png" ContentType="image/png"/>
  <Override PartName="/ppt/media/image89.png" ContentType="image/png"/>
  <Override PartName="/ppt/media/image264.png" ContentType="image/png"/>
  <Override PartName="/ppt/media/image192.png" ContentType="image/png"/>
  <Override PartName="/ppt/media/image124.png" ContentType="image/png"/>
  <Override PartName="/ppt/media/image283.png" ContentType="image/png"/>
  <Override PartName="/ppt/media/image215.png" ContentType="image/png"/>
  <Override PartName="/ppt/media/image113.png" ContentType="image/png"/>
  <Override PartName="/ppt/media/image181.png" ContentType="image/png"/>
  <Override PartName="/ppt/media/image59.png" ContentType="image/png"/>
  <Override PartName="/ppt/media/image280.png" ContentType="image/png"/>
  <Override PartName="/ppt/media/image212.png" ContentType="image/png"/>
  <Override PartName="/ppt/media/image99.png" ContentType="image/png"/>
  <Override PartName="/ppt/media/image32.png" ContentType="image/png"/>
  <Override PartName="/ppt/media/image29.png" ContentType="image/png"/>
  <Override PartName="/ppt/media/image97.png" ContentType="image/png"/>
  <Override PartName="/ppt/media/image193.png" ContentType="image/png"/>
  <Override PartName="/ppt/media/image125.png" ContentType="image/png"/>
  <Override PartName="/ppt/media/image28.png" ContentType="image/png"/>
  <Override PartName="/ppt/media/image96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274.png" ContentType="image/png"/>
  <Override PartName="/ppt/media/image206.png" ContentType="image/png"/>
  <Override PartName="/ppt/media/image122.png" ContentType="image/png"/>
  <Override PartName="/ppt/media/image190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98.png" ContentType="image/png"/>
  <Override PartName="/ppt/media/image1.jpeg" ContentType="image/jpeg"/>
  <Override PartName="/ppt/media/image19.png" ContentType="image/png"/>
  <Override PartName="/ppt/media/image87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73.png" ContentType="image/png"/>
  <Override PartName="/ppt/media/image205.png" ContentType="image/png"/>
  <Override PartName="/ppt/media/image103.png" ContentType="image/png"/>
  <Override PartName="/ppt/media/image171.png" ContentType="image/png"/>
  <Override PartName="/ppt/media/image272.png" ContentType="image/png"/>
  <Override PartName="/ppt/media/image204.png" ContentType="image/png"/>
  <Override PartName="/ppt/media/image102.png" ContentType="image/png"/>
  <Override PartName="/ppt/media/image170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88.png" ContentType="image/png"/>
  <Override PartName="/ppt/media/image173.png" ContentType="image/png"/>
  <Override PartName="/ppt/media/image81.png" ContentType="image/png"/>
  <Override PartName="/ppt/media/image105.png" ContentType="image/png"/>
  <Override PartName="/ppt/media/image10.png" ContentType="image/png"/>
  <Override PartName="/ppt/media/image277.png" ContentType="image/png"/>
  <Override PartName="/ppt/media/image209.png" ContentType="image/png"/>
  <Override PartName="/ppt/media/image276.png" ContentType="image/png"/>
  <Override PartName="/ppt/media/image208.png" ContentType="image/png"/>
  <Override PartName="/ppt/media/image281.jpeg" ContentType="image/jpeg"/>
  <Override PartName="/ppt/media/image139.png" ContentType="image/png"/>
  <Override PartName="/ppt/media/image275.png" ContentType="image/png"/>
  <Override PartName="/ppt/media/image207.png" ContentType="image/png"/>
  <Override PartName="/ppt/media/image78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10.png" ContentType="image/png"/>
  <Override PartName="/ppt/media/image211.png" ContentType="image/png"/>
  <Override PartName="/ppt/media/image213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24C53BA-7A2B-4896-A5AF-53F197E7FE7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5B40F-6A63-4E0E-BEEF-33FBD89D01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414CE4-E884-4F2D-BFE9-7DE8678B85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8A1516-B938-4DCE-877E-55BA256DB6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18CF11-D24B-440B-A672-9A2760866F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54E86F-906A-4325-A7A9-0EFF1110F6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5442E-DBBA-49C6-81BD-F0309AFE40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35D35B-EC69-4C56-AE06-A44E7A9D34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DE3353-5CEA-49AA-953D-BD0AA62EA9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4AF210-7047-4F02-A397-19BC123DC9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2FC3C-F1F2-4137-892A-EDCE8FA745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D9FE89-ABF4-4503-B3A5-EC6B7B27DC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719A4-540D-40D9-9D2E-837F70F06F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314A1C-E0A9-4BD5-A9E4-3EB4CC2D97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9C0B1-80F8-49C5-98A1-18766063D4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5B168A-6AC5-4BB8-AD80-FCC04EF3CA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35E2B4-FA85-4607-AA59-A8C09A7849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F8D0C9-6AD7-46D3-9870-ED0FACD308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B86EF3-6465-488A-8BC8-2B83556FE8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ECB181-B109-4BEF-AC22-5EF853FE3D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33C13B-85AE-4975-A7D9-14D97E9721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179D5-19A9-4C4D-87A5-A082B56BB9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CAEEB7-2401-4A32-9FED-E678C5272B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CD049C-927B-4A61-8570-0C8FD6D73B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B41A22-C6B7-4B86-B04C-9F9A9461F8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9574D0-8AC9-40FA-ADA0-ADFDD208A6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A0630D-396A-499C-ADDD-63A21E702F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7AD210-66A6-4190-A949-7F0EEDDA25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ECF917-6FEA-43FF-B467-3FD675F68B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BA05BB-FC94-4B14-86C2-49A0E50BEA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017FBC-F465-4480-BAD5-F04400D746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175508-6E8C-445B-AFCB-DB8B75FD8A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3CF962-497F-46E5-B8CE-57AAFA355E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8D4C5E-3EE8-410E-BE3C-D0824424A3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D657CA-D43A-4BC8-8BE3-683C630BFB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DF7CA8-7AE6-4105-B28C-EE4E12ED19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E49FC6-E8ED-48B4-92FE-AC117771D5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F6E2E8-1BB0-41D0-A92A-AF1D90024F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6ED269-0E26-44C9-9A9E-BA68D008B0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E7878F-29F0-47C3-A9DA-49D0E2CBDA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18AD3D-481F-4015-82AC-763F3252FB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AFAC85-473B-47A9-9AEA-1ACD395F5E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5F7AA9-AB24-4F55-8A2C-7B9968C68D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35BDC6-DF3D-4FB2-9DE5-DFD233C333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CFBC6-89B5-49F9-8362-8FA46D74FF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56549F-C042-4BC1-A14F-7A9DE9283F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06A90-BC09-4A83-BB77-E67A0F0F7B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1E2D4C-CD98-481A-AA2F-9FD5E277F81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5DF321-9E9E-4379-8EB0-BC43B0D9A4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1F302-CC39-429A-B51A-7F0C2EC8E4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D399C3-6DF8-4D70-9BC1-DD9ECB2F90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9C6C1B-A149-4265-8B3C-2D3027073F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9EDBF6-5171-4A25-ACCB-B5035E0A45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303B1E-38FA-4FFE-B0E4-C20C65294F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45D38D-E323-42BB-AFFA-08A1DB20CF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C1DF5E-BFDB-4A5C-A40D-50101CD494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3E24E-07CE-41F8-9ABD-F4F1D075C5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D04526-7FE0-4AD9-B714-A67E4314B0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C9F94-AAE3-47C5-B449-71D154264E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64B8EA-D322-4561-8D21-EB217D3DC9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1CB5B9-EBC4-42C3-AF7F-AF05CD061D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646D7E-C367-4CB8-A224-D05F0791DF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D8217B-C091-4E34-97F6-E30809B136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F9A8D8-FF75-489F-8DED-4079E8036A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880" cy="342000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400" cy="41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800" cy="4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871705-3522-41B9-92FB-B2EBB8AF51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CA3E6A-8389-48D1-9F01-ACE87CB1E5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BB666-626D-4326-9F79-D33773E8F9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4EED2E-96D3-43CB-A476-5F191E206F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D192D2-620C-426D-BA41-568CC9CB4B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A607ED-0FF3-4541-80E8-83DDEEF111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481CBB-1430-4D0E-BBD4-E17EE5894B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F6D116-025D-41B6-9658-467B36B527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7352B1-5423-4555-9654-22212ACFF3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2C0EE4-0B6F-4ECE-900E-D4BE899A9F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99991B-FD72-40C2-AA9E-CF67D78D2D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F1DA86-B636-4D1A-ABDF-D57309882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35760-FEC4-4F30-8C84-1D95D7EE91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3778CF-D21A-401D-AEE0-F23AD48D95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EFE2B1-96A3-457F-A032-644D4BBD36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F13282-022E-474A-8771-F14AAD1DD8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888B74-3440-4805-A309-A705E48925A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001623-A3ED-4DFA-8FF7-5875D15994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413A38-43A8-4B3D-93A3-DB5557D6EB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4796BF-002B-407A-AA8A-5759AA4C98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08D999-6F08-4406-A06E-B17E774954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90831-E1F6-4564-95C4-3D0CAB1CB2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D39F6-7BFB-49F6-9667-699456A1FD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C169FA-0C29-4AA0-84FB-BAF4677CB7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88A6B8-30E7-480B-BC44-A43E9EEFF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40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3F097B-BB85-477A-A3DC-D85E7CDE119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40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85F03-2E15-403E-AA7D-BBBD9E65612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52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jpe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640" cy="56584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120" cy="12304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20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040" cy="4190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320" cy="23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080" cy="34120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564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240" cy="34772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564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720" cy="33822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640" cy="5658480"/>
          </a:xfrm>
          <a:prstGeom prst="rect">
            <a:avLst/>
          </a:prstGeom>
          <a:ln w="0">
            <a:noFill/>
          </a:ln>
        </p:spPr>
      </p:pic>
      <p:sp>
        <p:nvSpPr>
          <p:cNvPr id="725" name="Google Shape;898;g89d9307d70_13_164"/>
          <p:cNvSpPr/>
          <p:nvPr/>
        </p:nvSpPr>
        <p:spPr>
          <a:xfrm>
            <a:off x="1785240" y="1758600"/>
            <a:ext cx="649980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2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880" cy="691200"/>
          </a:xfrm>
          <a:prstGeom prst="rect">
            <a:avLst/>
          </a:prstGeom>
          <a:ln w="0">
            <a:noFill/>
          </a:ln>
        </p:spPr>
      </p:pic>
      <p:sp>
        <p:nvSpPr>
          <p:cNvPr id="727" name="Прямоугольник 5"/>
          <p:cNvSpPr/>
          <p:nvPr/>
        </p:nvSpPr>
        <p:spPr>
          <a:xfrm>
            <a:off x="3482280" y="5056920"/>
            <a:ext cx="439920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Изображение 40"/>
          <p:cNvSpPr/>
          <p:nvPr/>
        </p:nvSpPr>
        <p:spPr>
          <a:xfrm>
            <a:off x="8656200" y="3567600"/>
            <a:ext cx="368640" cy="3686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2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400" cy="16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880" cy="56606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160" cy="3801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200" cy="2682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4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160" cy="2538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160" cy="12484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240" cy="34502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120" cy="45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564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2024-08-21T14:20:20Z</dcterms:modified>
  <cp:revision>143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