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15.png" ContentType="image/png"/>
  <Override PartName="/ppt/media/image12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175.png" ContentType="image/png"/>
  <Override PartName="/ppt/media/image83.png" ContentType="image/png"/>
  <Override PartName="/ppt/media/image107.png" ContentType="image/png"/>
  <Override PartName="/ppt/media/image35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25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186.png" ContentType="image/png"/>
  <Override PartName="/ppt/media/image94.png" ContentType="image/png"/>
  <Override PartName="/ppt/media/image118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260.png" ContentType="image/png"/>
  <Override PartName="/ppt/media/image261.png" ContentType="image/png"/>
  <Override PartName="/ppt/media/image262.png" ContentType="image/png"/>
  <Override PartName="/ppt/media/image263.png" ContentType="image/png"/>
  <Override PartName="/ppt/media/image264.png" ContentType="image/png"/>
  <Override PartName="/ppt/media/image265.png" ContentType="image/png"/>
  <Override PartName="/ppt/media/image266.png" ContentType="image/png"/>
  <Override PartName="/ppt/media/image270.png" ContentType="image/png"/>
  <Override PartName="/ppt/media/image202.png" ContentType="image/png"/>
  <Override PartName="/ppt/media/image89.png" ContentType="image/png"/>
  <Override PartName="/ppt/media/image271.png" ContentType="image/png"/>
  <Override PartName="/ppt/media/image203.png" ContentType="image/png"/>
  <Override PartName="/ppt/media/image32.png" ContentType="image/png"/>
  <Override PartName="/ppt/media/image194.png" ContentType="image/png"/>
  <Override PartName="/ppt/media/image126.png" ContentType="image/png"/>
  <Override PartName="/ppt/media/image29.png" ContentType="image/png"/>
  <Override PartName="/ppt/media/image97.png" ContentType="image/png"/>
  <Override PartName="/ppt/media/image193.png" ContentType="image/png"/>
  <Override PartName="/ppt/media/image125.png" ContentType="image/png"/>
  <Override PartName="/ppt/media/image28.png" ContentType="image/png"/>
  <Override PartName="/ppt/media/image96.png" ContentType="image/png"/>
  <Override PartName="/ppt/media/image80.png" ContentType="image/png"/>
  <Override PartName="/ppt/media/image104.png" ContentType="image/png"/>
  <Override PartName="/ppt/media/image172.png" ContentType="image/png"/>
  <Override PartName="/ppt/media/image274.png" ContentType="image/png"/>
  <Override PartName="/ppt/media/image206.png" ContentType="image/png"/>
  <Override PartName="/ppt/media/image267.png" ContentType="image/png"/>
  <Override PartName="/ppt/media/image285.jpeg" ContentType="image/jpeg"/>
  <Override PartName="/ppt/media/image179.png" ContentType="image/png"/>
  <Override PartName="/ppt/media/image90.png" ContentType="image/png"/>
  <Override PartName="/ppt/media/image114.png" ContentType="image/png"/>
  <Override PartName="/ppt/media/image182.png" ContentType="image/png"/>
  <Override PartName="/ppt/media/image284.png" ContentType="image/png"/>
  <Override PartName="/ppt/media/image216.png" ContentType="image/png"/>
  <Override PartName="/ppt/media/image281.png" ContentType="image/png"/>
  <Override PartName="/ppt/media/image213.png" ContentType="image/png"/>
  <Override PartName="/ppt/media/image59.png" ContentType="image/png"/>
  <Override PartName="/ppt/media/image280.png" ContentType="image/png"/>
  <Override PartName="/ppt/media/image212.png" ContentType="image/png"/>
  <Override PartName="/ppt/media/image99.png" ContentType="image/png"/>
  <Override PartName="/ppt/media/image124.png" ContentType="image/png"/>
  <Override PartName="/ppt/media/image192.png" ContentType="image/png"/>
  <Override PartName="/ppt/media/image283.png" ContentType="image/png"/>
  <Override PartName="/ppt/media/image215.png" ContentType="image/png"/>
  <Override PartName="/ppt/media/image113.png" ContentType="image/png"/>
  <Override PartName="/ppt/media/image181.png" ContentType="image/png"/>
  <Override PartName="/ppt/media/image123.png" ContentType="image/png"/>
  <Override PartName="/ppt/media/image191.png" ContentType="image/png"/>
  <Override PartName="/ppt/media/image282.png" ContentType="image/png"/>
  <Override PartName="/ppt/media/image214.png" ContentType="image/png"/>
  <Override PartName="/ppt/media/image112.png" ContentType="image/png"/>
  <Override PartName="/ppt/media/image180.png" ContentType="image/png"/>
  <Override PartName="/ppt/media/image122.png" ContentType="image/png"/>
  <Override PartName="/ppt/media/image190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98.png" ContentType="image/png"/>
  <Override PartName="/ppt/media/image1.jpeg" ContentType="image/jpeg"/>
  <Override PartName="/ppt/media/image21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20.png" ContentType="image/png"/>
  <Override PartName="/ppt/media/image287.png" ContentType="image/png"/>
  <Override PartName="/ppt/media/image219.png" ContentType="image/png"/>
  <Override PartName="/ppt/media/image273.png" ContentType="image/png"/>
  <Override PartName="/ppt/media/image205.png" ContentType="image/png"/>
  <Override PartName="/ppt/media/image103.png" ContentType="image/png"/>
  <Override PartName="/ppt/media/image171.png" ContentType="image/png"/>
  <Override PartName="/ppt/media/image286.png" ContentType="image/png"/>
  <Override PartName="/ppt/media/image218.png" ContentType="image/png"/>
  <Override PartName="/ppt/media/image272.png" ContentType="image/png"/>
  <Override PartName="/ppt/media/image204.png" ContentType="image/png"/>
  <Override PartName="/ppt/media/image102.png" ContentType="image/png"/>
  <Override PartName="/ppt/media/image170.png" ContentType="image/png"/>
  <Override PartName="/ppt/media/image174.png" ContentType="image/png"/>
  <Override PartName="/ppt/media/image82.png" ContentType="image/png"/>
  <Override PartName="/ppt/media/image106.png" ContentType="image/png"/>
  <Override PartName="/ppt/media/image88.png" ContentType="image/png"/>
  <Override PartName="/ppt/media/image173.png" ContentType="image/png"/>
  <Override PartName="/ppt/media/image10.png" ContentType="image/png"/>
  <Override PartName="/ppt/media/image277.png" ContentType="image/png"/>
  <Override PartName="/ppt/media/image209.png" ContentType="image/png"/>
  <Override PartName="/ppt/media/image276.png" ContentType="image/png"/>
  <Override PartName="/ppt/media/image208.png" ContentType="image/png"/>
  <Override PartName="/ppt/media/image275.png" ContentType="image/png"/>
  <Override PartName="/ppt/media/image207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268.png" ContentType="image/png"/>
  <Override PartName="/ppt/media/image140.png" ContentType="image/png"/>
  <Override PartName="/ppt/media/image269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278.png" ContentType="image/png"/>
  <Override PartName="/ppt/media/image150.png" ContentType="image/png"/>
  <Override PartName="/ppt/media/image279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288.png" ContentType="image/png"/>
  <Override PartName="/ppt/media/image160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10.png" ContentType="image/png"/>
  <Override PartName="/ppt/media/image211.png" ContentType="image/png"/>
  <Override PartName="/ppt/media/image217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100.png" ContentType="image/png"/>
  <Override PartName="/ppt/media/image228.png" ContentType="image/png"/>
  <Override PartName="/ppt/media/image101.png" ContentType="image/png"/>
  <Override PartName="/ppt/media/image229.png" ContentType="image/png"/>
  <Override PartName="/ppt/media/image23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6B80B09-21B1-42B7-A84C-B3F8A70D219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6A29FF-69FD-4403-B9BF-BEDB7CA66C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4A1CD1-C542-4E36-B13D-143A905181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7B0B34-523B-467D-8FF4-65903BFC43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A98E01-5DC9-43FC-8DC9-62ADED860A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0F1114-E977-4F47-9C09-21C62AF2B0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2F555A-53A4-4EEA-83E9-DF3EACBF05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AE0B65-4234-41EB-96EE-C693C9FA00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0AD8F7-F64A-422B-8D5A-BC89F3498F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1712E4-E9D1-4867-AC59-4D2CD2ECE3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2E18AC-B7FC-41C7-AF71-7463019F3C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A63B42-78FE-4465-AEB1-DE9318C0D2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99DCE7-166E-4801-BAC6-2A62E64289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941D62-27E4-427F-ADDF-C8F680C8A3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74320B-4676-4C29-BD77-70A34BFBDF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C01A5B-7372-4682-B876-93673B4BC1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959A71-6CF6-48EA-B974-C540FAAD66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2B1F2D-4C0B-41F8-83BA-28FA86186A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699A8E-7D34-4EBB-8B6C-C456ADB2F1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2A0014-05D9-4591-A62E-91CD456235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76BB89-1656-47AF-AA13-60839A7818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E8500D-E72A-4A7E-9DA0-8848218692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2FDC6C-4178-46A7-A984-32789ECEA0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B9BBB5-14E4-434F-9469-31A217636B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987CBF-2998-4761-9893-B09F291F96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A24276-A338-4002-BAB6-BFACB56384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081DFC-A2A5-460E-BC8C-1A55655C90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3F4AE7-179D-4D16-996C-79E592EDB0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C46109-7A12-44C6-89D2-32ABC16B2C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C7A312-063A-4D09-A133-6AABBB98ED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07DAC1-45E8-481C-81A2-5B7C775DE0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3987E-928C-4A63-9129-6CE4D6BCCD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B491D6-1C78-4D1C-8AFD-E53C846678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CEF571-DFFC-456A-A5F6-36FC898554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1F19C2-93EE-4B3E-ACCF-2D525DEA27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54EE15-44D2-4F5E-9FAC-2D0AE6EE2F5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E6C68A-557C-4495-BCC3-4D7ADE2C6F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B4C16A-0B7B-4616-977A-6E3D214C70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36CED9-AA7F-4E74-8B44-3A8D4DCCB3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21ED95-E69C-4B96-8AAC-B6A067E9A9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CF3453-956C-42BF-8094-13198D48D0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4FE37-AAA0-4896-A08D-38BCC3F88E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5A66C7-59FE-4001-AF33-E19B897BBA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2B6E2E-8E9F-4503-98B8-D3A2299C03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6E94F4-5674-4312-B06E-C797B1AB24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15937F-C95A-4F92-B294-5A877759A8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CE2CF4-FC7A-429C-B59D-430A45E67B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77630C-9196-44A0-B531-861915EE21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F0076A-BDB1-4BEA-89EF-A167C51481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368981-C7A6-4215-9A26-B69033D75E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81887E-43C3-44B9-AB9D-A307BAD70D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5C6128-F1C3-4EE5-9071-F1C8D6E76E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26662B-76C6-4FE0-87AD-4E083A0436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2B4D59-A9FA-4920-ABB2-7E72F7FE39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A346F-4E05-48D0-99D2-5D7BE68E91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A9CFF6-202E-4CE4-905B-1816D5479F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107317-1B97-4FB6-A977-FBA054C07E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F85A50-2EDF-42B6-AA69-B3E650F815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F0A26C-E01D-4A33-8C50-2FB45C576D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EE5298-CE3E-408D-B2F5-887128F0BB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CC620E-674A-4A2C-85BB-43E525CA07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B22BDB-67CC-409B-9F54-2DA81E94A5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95141C-C554-46E3-8ADF-889E3B97AA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CF27E7-3A41-4D6D-B913-0DE29BCFDA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BB48E7-B9DA-45C9-B205-3F9195F7E8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F0A7AF-852D-48CA-AB65-52ADF3DBF5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2D970D-AEA4-41AA-8211-8E8A05E7BC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77EF22-CBCB-44A2-8EFA-8F3B9F33AF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03DC73-6FB2-4A5E-9CEE-940578E722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4B7DB-B044-401B-94C3-236EAA45CB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CAA268-9BA0-4A60-AB8A-44F96B6D6A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97FEA6-635D-46E1-A50B-9FA676181B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FA3A87-191E-49FA-A02A-CEE4485C59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F3DCE0-9DCC-4C10-9437-5C3CB42C44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295AD1-5F93-4091-97DA-F90E183DFD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7DFAB6-B5B1-4123-BF0E-A1B62CF73E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3790C1-F734-4022-8D48-5FD15E9833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596324-EF7F-4D97-8BCC-D0D7FE05F6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CFD17B-378D-447A-8A9F-F691A3D4F5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AFB1B5-8D7F-4FA1-B854-DC527B756A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D0554D-7E92-4ABD-8C2C-9C5556E4BF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4A7AB5-4AEF-42BE-814B-DB2789EC27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E5B585-9A0A-4E3C-86D6-2E90C9260C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2848AC-C142-4D80-8E4B-AE0D22E4EA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3EEAE5-DEEB-4FD2-B817-731E252BDB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384CF0-F5E9-4293-8F14-FA11E520A0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46F41-8FB3-4954-8BDF-56F16CD76D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A8B7DF-71E2-44EC-B784-8817E8E45A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006450-A899-4EC3-9AAC-F27089BEA5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654E8E-38B5-4294-BB9F-B52CB035B9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240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9CF07C-40A9-45E5-98E7-3E1CC2EF738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65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240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872293-3675-42E4-A43A-C5B9E2FB8B2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jpe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0640" cy="56584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120" cy="12304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20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040" cy="4190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8320" cy="23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0640" cy="5658480"/>
          </a:xfrm>
          <a:prstGeom prst="rect">
            <a:avLst/>
          </a:prstGeom>
          <a:ln w="0">
            <a:noFill/>
          </a:ln>
        </p:spPr>
      </p:pic>
      <p:sp>
        <p:nvSpPr>
          <p:cNvPr id="735" name="Google Shape;898;g89d9307d70_13_164"/>
          <p:cNvSpPr/>
          <p:nvPr/>
        </p:nvSpPr>
        <p:spPr>
          <a:xfrm>
            <a:off x="1785240" y="1758600"/>
            <a:ext cx="649980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3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880" cy="691200"/>
          </a:xfrm>
          <a:prstGeom prst="rect">
            <a:avLst/>
          </a:prstGeom>
          <a:ln w="0">
            <a:noFill/>
          </a:ln>
        </p:spPr>
      </p:pic>
      <p:sp>
        <p:nvSpPr>
          <p:cNvPr id="737" name="Прямоугольник 5"/>
          <p:cNvSpPr/>
          <p:nvPr/>
        </p:nvSpPr>
        <p:spPr>
          <a:xfrm>
            <a:off x="3482280" y="5056920"/>
            <a:ext cx="439920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8" name="Изображение 40"/>
          <p:cNvSpPr/>
          <p:nvPr/>
        </p:nvSpPr>
        <p:spPr>
          <a:xfrm>
            <a:off x="8656200" y="3567600"/>
            <a:ext cx="368640" cy="3686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3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6400" cy="165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2024-08-21T14:20:41Z</dcterms:modified>
  <cp:revision>144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