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154.png" ContentType="image/png"/>
  <Override PartName="/ppt/media/image2.png" ContentType="image/png"/>
  <Override PartName="/ppt/media/image47.png" ContentType="image/png"/>
  <Override PartName="/ppt/media/image175.png" ContentType="image/png"/>
  <Override PartName="/ppt/media/image35.png" ContentType="image/png"/>
  <Override PartName="/ppt/media/image14.png" ContentType="image/png"/>
  <Override PartName="/ppt/media/image5.png" ContentType="image/png"/>
  <Override PartName="/ppt/media/image157.png" ContentType="image/png"/>
  <Override PartName="/ppt/media/image17.png" ContentType="image/png"/>
  <Override PartName="/ppt/media/image57.png" ContentType="image/png"/>
  <Override PartName="/ppt/media/image58.png" ContentType="image/png"/>
  <Override PartName="/ppt/media/image25.png" ContentType="image/png"/>
  <Override PartName="/ppt/media/image22.png" ContentType="image/png"/>
  <Override PartName="/ppt/media/image187.png" ContentType="image/png"/>
  <Override PartName="/ppt/media/image119.png" ContentType="image/png"/>
  <Override PartName="/ppt/media/image95.png" ContentType="image/png"/>
  <Override PartName="/ppt/media/image27.png" ContentType="image/png"/>
  <Override PartName="/ppt/media/image23.png" ContentType="image/png"/>
  <Override PartName="/ppt/media/image185.png" ContentType="image/png"/>
  <Override PartName="/ppt/media/image93.png" ContentType="image/png"/>
  <Override PartName="/ppt/media/image117.png" ContentType="image/png"/>
  <Override PartName="/ppt/media/image186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264.png" ContentType="image/png"/>
  <Override PartName="/ppt/media/image265.png" ContentType="image/png"/>
  <Override PartName="/ppt/media/image266.png" ContentType="image/png"/>
  <Override PartName="/ppt/media/image267.png" ContentType="image/png"/>
  <Override PartName="/ppt/media/image270.png" ContentType="image/png"/>
  <Override PartName="/ppt/media/image202.png" ContentType="image/png"/>
  <Override PartName="/ppt/media/image274.png" ContentType="image/png"/>
  <Override PartName="/ppt/media/image206.png" ContentType="image/png"/>
  <Override PartName="/ppt/media/image59.png" ContentType="image/png"/>
  <Override PartName="/ppt/media/image280.png" ContentType="image/png"/>
  <Override PartName="/ppt/media/image212.png" ContentType="image/png"/>
  <Override PartName="/ppt/media/image170.png" ContentType="image/png"/>
  <Override PartName="/ppt/media/image102.png" ContentType="image/png"/>
  <Override PartName="/ppt/media/image275.png" ContentType="image/png"/>
  <Override PartName="/ppt/media/image207.png" ContentType="image/png"/>
  <Override PartName="/ppt/media/image298.jpeg" ContentType="image/jpeg"/>
  <Override PartName="/ppt/media/image281.png" ContentType="image/png"/>
  <Override PartName="/ppt/media/image213.png" ContentType="image/png"/>
  <Override PartName="/ppt/media/image260.png" ContentType="image/png"/>
  <Override PartName="/ppt/media/image90.png" ContentType="image/png"/>
  <Override PartName="/ppt/media/image114.png" ContentType="image/png"/>
  <Override PartName="/ppt/media/image182.png" ContentType="image/png"/>
  <Override PartName="/ppt/media/image284.png" ContentType="image/png"/>
  <Override PartName="/ppt/media/image216.png" ContentType="image/png"/>
  <Override PartName="/ppt/media/image271.png" ContentType="image/png"/>
  <Override PartName="/ppt/media/image203.png" ContentType="image/png"/>
  <Override PartName="/ppt/media/image291.png" ContentType="image/png"/>
  <Override PartName="/ppt/media/image69.png" ContentType="image/png"/>
  <Override PartName="/ppt/media/image290.png" ContentType="image/png"/>
  <Override PartName="/ppt/media/image300.png" ContentType="image/png"/>
  <Override PartName="/ppt/media/image262.png" ContentType="image/png"/>
  <Override PartName="/ppt/media/image261.png" ContentType="image/png"/>
  <Override PartName="/ppt/media/image32.png" ContentType="image/png"/>
  <Override PartName="/ppt/media/image263.png" ContentType="image/png"/>
  <Override PartName="/ppt/media/image301.png" ContentType="image/png"/>
  <Override PartName="/ppt/media/image194.png" ContentType="image/png"/>
  <Override PartName="/ppt/media/image126.png" ContentType="image/png"/>
  <Override PartName="/ppt/media/image193.png" ContentType="image/png"/>
  <Override PartName="/ppt/media/image125.png" ContentType="image/png"/>
  <Override PartName="/ppt/media/image294.png" ContentType="image/png"/>
  <Override PartName="/ppt/media/image124.png" ContentType="image/png"/>
  <Override PartName="/ppt/media/image192.png" ContentType="image/png"/>
  <Override PartName="/ppt/media/image297.png" ContentType="image/png"/>
  <Override PartName="/ppt/media/image283.png" ContentType="image/png"/>
  <Override PartName="/ppt/media/image215.png" ContentType="image/png"/>
  <Override PartName="/ppt/media/image113.png" ContentType="image/png"/>
  <Override PartName="/ppt/media/image181.png" ContentType="image/png"/>
  <Override PartName="/ppt/media/image293.png" ContentType="image/png"/>
  <Override PartName="/ppt/media/image123.png" ContentType="image/png"/>
  <Override PartName="/ppt/media/image191.png" ContentType="image/png"/>
  <Override PartName="/ppt/media/image296.png" ContentType="image/png"/>
  <Override PartName="/ppt/media/image282.png" ContentType="image/png"/>
  <Override PartName="/ppt/media/image214.png" ContentType="image/png"/>
  <Override PartName="/ppt/media/image112.png" ContentType="image/png"/>
  <Override PartName="/ppt/media/image180.png" ContentType="image/png"/>
  <Override PartName="/ppt/media/image292.png" ContentType="image/png"/>
  <Override PartName="/ppt/media/image122.png" ContentType="image/png"/>
  <Override PartName="/ppt/media/image190.png" ContentType="image/png"/>
  <Override PartName="/ppt/media/image295.png" ContentType="image/png"/>
  <Override PartName="/ppt/media/image184.png" ContentType="image/png"/>
  <Override PartName="/ppt/media/image92.png" ContentType="image/png"/>
  <Override PartName="/ppt/media/image116.png" ContentType="image/png"/>
  <Override PartName="/ppt/media/image21.png" ContentType="image/png"/>
  <Override PartName="/ppt/media/image183.png" ContentType="image/png"/>
  <Override PartName="/ppt/media/image91.png" ContentType="image/png"/>
  <Override PartName="/ppt/media/image115.png" ContentType="image/png"/>
  <Override PartName="/ppt/media/image20.png" ContentType="image/png"/>
  <Override PartName="/ppt/media/image287.png" ContentType="image/png"/>
  <Override PartName="/ppt/media/image219.png" ContentType="image/png"/>
  <Override PartName="/ppt/media/image273.png" ContentType="image/png"/>
  <Override PartName="/ppt/media/image205.png" ContentType="image/png"/>
  <Override PartName="/ppt/media/image103.png" ContentType="image/png"/>
  <Override PartName="/ppt/media/image299.png" ContentType="image/png"/>
  <Override PartName="/ppt/media/image171.png" ContentType="image/png"/>
  <Override PartName="/ppt/media/image286.png" ContentType="image/png"/>
  <Override PartName="/ppt/media/image218.png" ContentType="image/png"/>
  <Override PartName="/ppt/media/image272.png" ContentType="image/png"/>
  <Override PartName="/ppt/media/image204.png" ContentType="image/png"/>
  <Override PartName="/ppt/media/image285.png" ContentType="image/png"/>
  <Override PartName="/ppt/media/image217.png" ContentType="image/png"/>
  <Override PartName="/ppt/media/image174.png" ContentType="image/png"/>
  <Override PartName="/ppt/media/image82.png" ContentType="image/png"/>
  <Override PartName="/ppt/media/image106.png" ContentType="image/png"/>
  <Override PartName="/ppt/media/image173.png" ContentType="image/png"/>
  <Override PartName="/ppt/media/image10.png" ContentType="image/png"/>
  <Override PartName="/ppt/media/image277.png" ContentType="image/png"/>
  <Override PartName="/ppt/media/image209.png" ContentType="image/png"/>
  <Override PartName="/ppt/media/image172.png" ContentType="image/png"/>
  <Override PartName="/ppt/media/image276.png" ContentType="image/png"/>
  <Override PartName="/ppt/media/image208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.png" ContentType="image/png"/>
  <Override PartName="/ppt/media/image155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16.png" ContentType="image/png"/>
  <Override PartName="/ppt/media/image4.png" ContentType="image/png"/>
  <Override PartName="/ppt/media/image156.png" ContentType="image/png"/>
  <Override PartName="/ppt/media/image3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258.png" ContentType="image/png"/>
  <Override PartName="/ppt/media/image130.png" ContentType="image/png"/>
  <Override PartName="/ppt/media/image259.png" ContentType="image/png"/>
  <Override PartName="/ppt/media/image131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268.png" ContentType="image/png"/>
  <Override PartName="/ppt/media/image140.png" ContentType="image/png"/>
  <Override PartName="/ppt/media/image269.png" ContentType="image/png"/>
  <Override PartName="/ppt/media/image141.png" ContentType="image/png"/>
  <Override PartName="/ppt/media/image142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278.png" ContentType="image/png"/>
  <Override PartName="/ppt/media/image150.png" ContentType="image/png"/>
  <Override PartName="/ppt/media/image279.png" ContentType="image/png"/>
  <Override PartName="/ppt/media/image151.png" ContentType="image/png"/>
  <Override PartName="/ppt/media/image152.png" ContentType="image/png"/>
  <Override PartName="/ppt/media/image153.png" ContentType="image/png"/>
  <Override PartName="/ppt/media/image288.png" ContentType="image/png"/>
  <Override PartName="/ppt/media/image160.png" ContentType="image/png"/>
  <Override PartName="/ppt/media/image289.png" ContentType="image/png"/>
  <Override PartName="/ppt/media/image161.png" ContentType="image/png"/>
  <Override PartName="/ppt/media/image162.png" ContentType="image/png"/>
  <Override PartName="/ppt/media/image163.png" ContentType="image/png"/>
  <Override PartName="/ppt/media/image164.png" ContentType="image/png"/>
  <Override PartName="/ppt/media/image165.png" ContentType="image/png"/>
  <Override PartName="/ppt/media/image166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8.png" ContentType="image/png"/>
  <Override PartName="/ppt/media/image179.png" ContentType="image/png"/>
  <Override PartName="/ppt/media/image188.png" ContentType="image/png"/>
  <Override PartName="/ppt/media/image189.png" ContentType="image/png"/>
  <Override PartName="/ppt/media/image198.png" ContentType="image/png"/>
  <Override PartName="/ppt/media/image199.png" ContentType="image/png"/>
  <Override PartName="/ppt/media/image200.png" ContentType="image/png"/>
  <Override PartName="/ppt/media/image201.png" ContentType="image/png"/>
  <Override PartName="/ppt/media/image210.png" ContentType="image/png"/>
  <Override PartName="/ppt/media/image21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65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60.xml.rels" ContentType="application/vnd.openxmlformats-package.relationships+xml"/>
  <Override PartName="/ppt/slides/_rels/slide56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66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5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8.xml.rels" ContentType="application/vnd.openxmlformats-package.relationships+xml"/>
  <Override PartName="/ppt/slides/_rels/slide62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67.xml.rels" ContentType="application/vnd.openxmlformats-package.relationships+xml"/>
  <Override PartName="/ppt/slides/_rels/slide54.xml.rels" ContentType="application/vnd.openxmlformats-package.relationships+xml"/>
  <Override PartName="/ppt/slides/_rels/slide69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5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5F9A6A0-804C-4BDB-9061-AC52D95CF8C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BCD851-F984-44B4-AC54-190B1D208FC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C8F304-28F9-404F-8A68-102B2AB873A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983326-8CBF-4EA7-9677-F646D7DC65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0FB43E-CAE0-4D11-8110-1FD56C2E533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0662AA-5EAC-4514-A73B-BBDBC61866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48F672-C338-4AFA-ADEA-AB687F276A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54BDF4-6F93-4BDD-ABFE-1C00AC1E21A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F00372-F384-4045-9061-B760F5B9E7A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993572-6CD4-4DF3-82FE-A8FF92136B5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D6BE8F-2BD0-4FF4-92A9-DCE92048549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CF6353-58A7-4A36-B1A8-3497EF101B2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816F56-5C08-405B-94B1-EE238BA612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F78B17-4AC8-4FE2-ADF0-8DFB21E07AA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6910B7-F35C-496E-9C28-6CD5EAFAAC3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4237DF-70DC-4DFC-B229-004CB0AECE3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4F7E86-4DCC-43FE-B70F-91ECCDA829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4FB365-7E79-4D92-A4A3-677B96CCED2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079260-F7B6-4C8B-ACDC-4211BBCC855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CFF6B8-31B6-4B50-976C-48940D81D14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311E75-15B0-4783-A6F7-F78AFA612DA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268B3F-715C-4C08-BA0F-6E013FEB0DB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C8589A-F2D5-45EB-99F5-6BE14BB031C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B517E1-F70B-4EFE-9443-CAB2C6B5AF4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637A1F-B67E-44D5-A301-BDE4930DE87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3BDA7E-9630-4FB5-8D3F-EEB077C10CD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4F6721-BBD7-4905-A31F-CA0A1C292A4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D042EA-CD84-463A-B5F4-F254E10BD0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1D82A7-83FD-43DD-AD8D-1075A1754B4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2DA230-D40D-44B1-BDE5-6C1E8ED51DB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9ECB0D-13BD-4B20-B618-B4DEC6855D6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71EE34-8F8E-42FD-B1AA-5F109830D87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1DC978-72E8-46A8-ADFC-591F20C80A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371B57-D863-4957-A82A-9FDF48BFA81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84CFAA-E7F2-49A8-8DF8-BF23AD8E4F0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E5877B-ACEA-4F9A-86AD-8694ACEF05E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C73E8-037E-47E4-9475-B598D20CBF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72D73E-FD33-4428-8CF5-0F6AB7F29D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CCE011-EA10-445A-860D-F2CF5E96D1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70DD83-97D6-49B7-84E6-69FF4BB2B6F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C5ABF7-FE60-488E-82FA-2F74F6C33E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2C3FC3-FFF8-4757-B072-98C0B951585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E5C5E7-E445-4A27-973C-3DA43F2B6D7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969A5D-7015-498C-A240-D181EC29C3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C78C56-F50A-4101-8793-ED931C3EB7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6BD06E-FF78-4EF3-BF45-95ADC3880A6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EAE26E-275C-42A1-AB72-83ABC530190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A9A58B-4432-4719-9F62-E38B19E3991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E40BDC-AE94-460C-82E2-9ADD77D1120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E41021-D71D-4D32-B18A-F83A6FA4846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9B6888-6500-47FC-9B60-E694071406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C71B44-D2E0-4456-81C2-D76671D0EEC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6CF65F-D6A0-415F-B9BF-1B0480AA9BD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FE6984-52D2-4C5E-AB06-C2E0D9A66B8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9B1F20-00E0-4F9D-9458-252F6370F05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52E9DF-9B60-4C3B-9F81-D760927A72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CBB517-2694-4EA3-9185-82A1F0AD8AD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0632A4-E73F-477E-AF92-56FEB4EE7C2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A3745D-9C16-46EF-871C-CB2EB27C5B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45EEA3-7107-4F82-ACA7-5381964DE0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1BCD00-4E1C-441C-BD59-B9F61A9383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8913F4-82A5-4092-A27C-25F5E07DE0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4EC991-045A-4A43-BC7E-4AAB4101B1F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8E6D03-C004-4F17-AC7F-C0830D5E97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63D487-8DDA-41EB-985E-7CDA6DADA7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9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7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60F17E-620D-4F6D-B98A-0346D7CD72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C852D6-BD7E-4CE2-AA2A-70194811566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E5B3A7-8C52-473D-A76E-E74BFF31724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5F3625-AB8F-4C68-8927-09CAB499023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32A0F9-7ED0-4858-AD9F-10DFFDB22E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7E23C5-4ADD-4DFC-9BDC-C8775831CC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887514-3B24-4430-AAF0-C96F9D79A18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58131D-B085-4772-8277-270834378E8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2B0DA0-7AF2-4A0E-8DEC-C105443540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19D86D-9A7C-4E36-BE19-F984EE0025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5C0882-267A-4F1F-AE5D-A225652F97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3A305D-5A83-4897-A4BD-E461F1214D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3CF6EA-8B70-4609-9BC2-53AEC1E55E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E15083-1E7B-44FF-8F67-79112B08F8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D6EA50-C8A5-46A4-879F-32FC57A71F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34F4C2-1CAF-446A-80AD-89E1786CE8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47E9E0-8D65-434E-970E-295BD255B5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64F299-2D1B-4E18-9EB5-A8913D5562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9E290B-5C99-4779-836D-FF710FF315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1D782E-A4AE-46B2-B4FC-2070F7AC72A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F21FBE-3C30-4AFF-A0A0-77310D11F36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9EBDC7-FE04-4068-9CE8-522BD9F282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7D3AB5-B51A-43BF-A2EB-A9A8D65F72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C026D3-7154-4560-8CB8-402C5DEBD2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7AF5F1-3E5D-4555-BDD8-C27F6EFF28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A610F0-E681-4D58-9A7F-ACDCDE7BA0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1FB35B-5780-474C-8DE9-60ECA4DAEE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BB4B72-D40C-4EB8-BD72-F15DA4A1A2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2040" cy="29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2160" cy="29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18D859-7D91-44F1-A6B2-8BE13AE0989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68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2160" cy="29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2040" cy="29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2160" cy="29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0CA7E2-6ED6-4AD4-936D-3C2B0E1EDE4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2160" cy="29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jpe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0280" cy="565812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0760" cy="123012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8840" cy="38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8680" cy="41868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7960" cy="23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880" cy="347688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528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360" cy="338184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720" cy="341172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5280" cy="64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880" cy="344988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528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880" cy="347688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528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360" cy="338184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720" cy="341172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5280" cy="64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880" cy="344988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360" cy="33818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880" cy="347688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528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360" cy="338184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720" cy="341172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5280" cy="64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880" cy="344988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880" cy="347688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528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360" cy="338184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720" cy="341172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5280" cy="64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880" cy="344988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880" cy="347688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528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360" cy="338184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720" cy="341172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5280" cy="64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880" cy="344988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720" cy="341172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5280" cy="64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9960" cy="2611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880" cy="347688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528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360" cy="338184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720" cy="341172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5280" cy="64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0280" cy="5658120"/>
          </a:xfrm>
          <a:prstGeom prst="rect">
            <a:avLst/>
          </a:prstGeom>
          <a:ln w="0">
            <a:noFill/>
          </a:ln>
        </p:spPr>
      </p:pic>
      <p:sp>
        <p:nvSpPr>
          <p:cNvPr id="765" name="Google Shape;898;g89d9307d70_13_164"/>
          <p:cNvSpPr/>
          <p:nvPr/>
        </p:nvSpPr>
        <p:spPr>
          <a:xfrm>
            <a:off x="1785240" y="1758600"/>
            <a:ext cx="6499440" cy="10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6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3520" cy="690840"/>
          </a:xfrm>
          <a:prstGeom prst="rect">
            <a:avLst/>
          </a:prstGeom>
          <a:ln w="0">
            <a:noFill/>
          </a:ln>
        </p:spPr>
      </p:pic>
      <p:sp>
        <p:nvSpPr>
          <p:cNvPr id="767" name="Прямоугольник 5"/>
          <p:cNvSpPr/>
          <p:nvPr/>
        </p:nvSpPr>
        <p:spPr>
          <a:xfrm>
            <a:off x="3482280" y="5056920"/>
            <a:ext cx="4398840" cy="38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8" name="Изображение 40"/>
          <p:cNvSpPr/>
          <p:nvPr/>
        </p:nvSpPr>
        <p:spPr>
          <a:xfrm>
            <a:off x="8656200" y="3567600"/>
            <a:ext cx="368280" cy="36828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6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6040" cy="165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2520" cy="566028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800" cy="37980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840" cy="26784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71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800" cy="25344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800" cy="124812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880" cy="344988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4760" cy="45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528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2024-08-21T14:22:36Z</dcterms:modified>
  <cp:revision>147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