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56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_rels/notesSlide40.xml.rels" ContentType="application/vnd.openxmlformats-package.relationships+xml"/>
  <Override PartName="/ppt/notesSlides/_rels/notesSlide36.xml.rels" ContentType="application/vnd.openxmlformats-package.relationships+xml"/>
  <Override PartName="/ppt/notesSlides/_rels/notesSlide62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67.xml.rels" ContentType="application/vnd.openxmlformats-package.relationships+xml"/>
  <Override PartName="/ppt/notesSlides/_rels/notesSlide5.xml.rels" ContentType="application/vnd.openxmlformats-package.relationships+xml"/>
  <Override PartName="/ppt/notesSlides/_rels/notesSlide8.xml.rels" ContentType="application/vnd.openxmlformats-package.relationships+xml"/>
  <Override PartName="/ppt/notesSlides/_rels/notesSlide51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66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25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24.xml.rels" ContentType="application/vnd.openxmlformats-package.relationships+xml"/>
  <Override PartName="/ppt/notesSlides/_rels/notesSlide32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23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59.xml.rels" ContentType="application/vnd.openxmlformats-package.relationships+xml"/>
  <Override PartName="/ppt/notesSlides/_rels/notesSlide60.xml.rels" ContentType="application/vnd.openxmlformats-package.relationships+xml"/>
  <Override PartName="/ppt/notesSlides/_rels/notesSlide68.xml.rels" ContentType="application/vnd.openxmlformats-package.relationships+xml"/>
  <Override PartName="/ppt/notesSlides/_rels/notesSlide56.xml.rels" ContentType="application/vnd.openxmlformats-package.relationships+xml"/>
  <Override PartName="/ppt/notesSlides/_rels/notesSlide47.xml.rels" ContentType="application/vnd.openxmlformats-package.relationships+xml"/>
  <Override PartName="/ppt/notesSlides/_rels/notesSlide63.xml.rels" ContentType="application/vnd.openxmlformats-package.relationships+xml"/>
  <Override PartName="/ppt/notesSlides/_rels/notesSlide46.xml.rels" ContentType="application/vnd.openxmlformats-package.relationships+xml"/>
  <Override PartName="/ppt/notesSlides/_rels/notesSlide55.xml.rels" ContentType="application/vnd.openxmlformats-package.relationships+xml"/>
  <Override PartName="/ppt/notesSlides/_rels/notesSlide70.xml.rels" ContentType="application/vnd.openxmlformats-package.relationships+xml"/>
  <Override PartName="/ppt/notesSlides/_rels/notesSlide54.xml.rels" ContentType="application/vnd.openxmlformats-package.relationships+xml"/>
  <Override PartName="/ppt/notesSlides/_rels/notesSlide61.xml.rels" ContentType="application/vnd.openxmlformats-package.relationships+xml"/>
  <Override PartName="/ppt/notesSlides/_rels/notesSlide29.xml.rels" ContentType="application/vnd.openxmlformats-package.relationships+xml"/>
  <Override PartName="/ppt/notesSlides/_rels/notesSlide45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22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31.xml.rels" ContentType="application/vnd.openxmlformats-package.relationships+xml"/>
  <Override PartName="/ppt/notesSlides/_rels/notesSlide41.xml.rels" ContentType="application/vnd.openxmlformats-package.relationships+xml"/>
  <Override PartName="/ppt/notesSlides/_rels/notesSlide37.xml.rels" ContentType="application/vnd.openxmlformats-package.relationships+xml"/>
  <Override PartName="/ppt/notesSlides/_rels/notesSlide44.xml.rels" ContentType="application/vnd.openxmlformats-package.relationships+xml"/>
  <Override PartName="/ppt/notesSlides/_rels/notesSlide28.xml.rels" ContentType="application/vnd.openxmlformats-package.relationships+xml"/>
  <Override PartName="/ppt/notesSlides/_rels/notesSlide35.xml.rels" ContentType="application/vnd.openxmlformats-package.relationships+xml"/>
  <Override PartName="/ppt/notesSlides/_rels/notesSlide6.xml.rels" ContentType="application/vnd.openxmlformats-package.relationships+xml"/>
  <Override PartName="/ppt/notesSlides/_rels/notesSlide69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30.xml.rels" ContentType="application/vnd.openxmlformats-package.relationships+xml"/>
  <Override PartName="/ppt/notesSlides/_rels/notesSlide26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52.xml.rels" ContentType="application/vnd.openxmlformats-package.relationships+xml"/>
  <Override PartName="/ppt/notesSlides/_rels/notesSlide48.xml.rels" ContentType="application/vnd.openxmlformats-package.relationships+xml"/>
  <Override PartName="/ppt/notesSlides/_rels/notesSlide64.xml.rels" ContentType="application/vnd.openxmlformats-package.relationships+xml"/>
  <Override PartName="/ppt/notesSlides/_rels/notesSlide33.xml.rels" ContentType="application/vnd.openxmlformats-package.relationships+xml"/>
  <Override PartName="/ppt/notesSlides/_rels/notesSlide57.xml.rels" ContentType="application/vnd.openxmlformats-package.relationships+xml"/>
  <Override PartName="/ppt/notesSlides/_rels/notesSlide38.xml.rels" ContentType="application/vnd.openxmlformats-package.relationships+xml"/>
  <Override PartName="/ppt/notesSlides/_rels/notesSlide42.xml.rels" ContentType="application/vnd.openxmlformats-package.relationships+xml"/>
  <Override PartName="/ppt/notesSlides/_rels/notesSlide58.xml.rels" ContentType="application/vnd.openxmlformats-package.relationships+xml"/>
  <Override PartName="/ppt/notesSlides/_rels/notesSlide27.xml.rels" ContentType="application/vnd.openxmlformats-package.relationships+xml"/>
  <Override PartName="/ppt/notesSlides/_rels/notesSlide53.xml.rels" ContentType="application/vnd.openxmlformats-package.relationships+xml"/>
  <Override PartName="/ppt/notesSlides/_rels/notesSlide49.xml.rels" ContentType="application/vnd.openxmlformats-package.relationships+xml"/>
  <Override PartName="/ppt/notesSlides/_rels/notesSlide34.xml.rels" ContentType="application/vnd.openxmlformats-package.relationships+xml"/>
  <Override PartName="/ppt/notesSlides/_rels/notesSlide39.xml.rels" ContentType="application/vnd.openxmlformats-package.relationships+xml"/>
  <Override PartName="/ppt/notesSlides/_rels/notesSlide43.xml.rels" ContentType="application/vnd.openxmlformats-package.relationships+xml"/>
  <Override PartName="/ppt/notesSlides/_rels/notesSlide3.xml.rels" ContentType="application/vnd.openxmlformats-package.relationships+xml"/>
  <Override PartName="/ppt/notesSlides/_rels/notesSlide9.xml.rels" ContentType="application/vnd.openxmlformats-package.relationships+xml"/>
  <Override PartName="/ppt/notesSlides/_rels/notesSlide2.xml.rels" ContentType="application/vnd.openxmlformats-package.relationships+xml"/>
  <Override PartName="/ppt/notesSlides/_rels/notesSlide65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50.xml.rels" ContentType="application/vnd.openxmlformats-package.relationships+xml"/>
  <Override PartName="/ppt/notesSlides/_rels/notesSlide7.xml.rels" ContentType="application/vnd.openxmlformats-package.relationships+xml"/>
  <Override PartName="/ppt/notesSlides/_rels/notesSlide4.xml.rels" ContentType="application/vnd.openxmlformats-package.relationships+xml"/>
  <Override PartName="/ppt/notesSlides/notesSlide64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257.png" ContentType="image/png"/>
  <Override PartName="/ppt/media/image256.png" ContentType="image/png"/>
  <Override PartName="/ppt/media/image255.png" ContentType="image/png"/>
  <Override PartName="/ppt/media/image254.png" ContentType="image/png"/>
  <Override PartName="/ppt/media/image253.png" ContentType="image/png"/>
  <Override PartName="/ppt/media/image252.png" ContentType="image/png"/>
  <Override PartName="/ppt/media/image251.png" ContentType="image/png"/>
  <Override PartName="/ppt/media/image250.png" ContentType="image/png"/>
  <Override PartName="/ppt/media/image249.png" ContentType="image/png"/>
  <Override PartName="/ppt/media/image121.png" ContentType="image/png"/>
  <Override PartName="/ppt/media/image248.png" ContentType="image/png"/>
  <Override PartName="/ppt/media/image120.png" ContentType="image/png"/>
  <Override PartName="/ppt/media/image247.png" ContentType="image/png"/>
  <Override PartName="/ppt/media/image246.png" ContentType="image/png"/>
  <Override PartName="/ppt/media/image245.png" ContentType="image/png"/>
  <Override PartName="/ppt/media/image244.png" ContentType="image/png"/>
  <Override PartName="/ppt/media/image243.png" ContentType="image/png"/>
  <Override PartName="/ppt/media/image242.png" ContentType="image/png"/>
  <Override PartName="/ppt/media/image241.png" ContentType="image/png"/>
  <Override PartName="/ppt/media/image240.png" ContentType="image/png"/>
  <Override PartName="/ppt/media/image239.png" ContentType="image/png"/>
  <Override PartName="/ppt/media/image111.png" ContentType="image/png"/>
  <Override PartName="/ppt/media/image238.png" ContentType="image/png"/>
  <Override PartName="/ppt/media/image110.png" ContentType="image/png"/>
  <Override PartName="/ppt/media/image237.png" ContentType="image/png"/>
  <Override PartName="/ppt/media/image236.png" ContentType="image/png"/>
  <Override PartName="/ppt/media/image235.png" ContentType="image/png"/>
  <Override PartName="/ppt/media/image234.png" ContentType="image/png"/>
  <Override PartName="/ppt/media/image233.png" ContentType="image/png"/>
  <Override PartName="/ppt/media/image232.png" ContentType="image/png"/>
  <Override PartName="/ppt/media/image231.png" ContentType="image/png"/>
  <Override PartName="/ppt/media/image230.png" ContentType="image/png"/>
  <Override PartName="/ppt/media/image229.png" ContentType="image/png"/>
  <Override PartName="/ppt/media/image101.png" ContentType="image/png"/>
  <Override PartName="/ppt/media/image228.png" ContentType="image/png"/>
  <Override PartName="/ppt/media/image100.png" ContentType="image/png"/>
  <Override PartName="/ppt/media/image227.png" ContentType="image/png"/>
  <Override PartName="/ppt/media/image226.png" ContentType="image/png"/>
  <Override PartName="/ppt/media/image225.png" ContentType="image/png"/>
  <Override PartName="/ppt/media/image224.png" ContentType="image/png"/>
  <Override PartName="/ppt/media/image223.png" ContentType="image/png"/>
  <Override PartName="/ppt/media/image222.png" ContentType="image/png"/>
  <Override PartName="/ppt/media/image221.png" ContentType="image/png"/>
  <Override PartName="/ppt/media/image220.png" ContentType="image/png"/>
  <Override PartName="/ppt/media/image219.png" ContentType="image/png"/>
  <Override PartName="/ppt/media/image218.png" ContentType="image/png"/>
  <Override PartName="/ppt/media/image217.png" ContentType="image/png"/>
  <Override PartName="/ppt/media/image216.png" ContentType="image/png"/>
  <Override PartName="/ppt/media/image215.png" ContentType="image/png"/>
  <Override PartName="/ppt/media/image175.png" ContentType="image/png"/>
  <Override PartName="/ppt/media/image35.png" ContentType="image/png"/>
  <Override PartName="/ppt/media/image14.png" ContentType="image/png"/>
  <Override PartName="/ppt/media/image5.png" ContentType="image/png"/>
  <Override PartName="/ppt/media/image157.png" ContentType="image/png"/>
  <Override PartName="/ppt/media/image17.png" ContentType="image/png"/>
  <Override PartName="/ppt/media/image57.png" ContentType="image/png"/>
  <Override PartName="/ppt/media/image58.png" ContentType="image/png"/>
  <Override PartName="/ppt/media/image25.png" ContentType="image/png"/>
  <Override PartName="/ppt/media/image22.png" ContentType="image/png"/>
  <Override PartName="/ppt/media/image187.png" ContentType="image/png"/>
  <Override PartName="/ppt/media/image119.png" ContentType="image/png"/>
  <Override PartName="/ppt/media/image95.png" ContentType="image/png"/>
  <Override PartName="/ppt/media/image27.png" ContentType="image/png"/>
  <Override PartName="/ppt/media/image23.png" ContentType="image/png"/>
  <Override PartName="/ppt/media/image185.png" ContentType="image/png"/>
  <Override PartName="/ppt/media/image93.png" ContentType="image/png"/>
  <Override PartName="/ppt/media/image117.png" ContentType="image/png"/>
  <Override PartName="/ppt/media/image186.png" ContentType="image/png"/>
  <Override PartName="/ppt/media/image24.png" ContentType="image/png"/>
  <Override PartName="/ppt/media/image60.png" ContentType="image/png"/>
  <Override PartName="/ppt/media/image61.png" ContentType="image/png"/>
  <Override PartName="/ppt/media/image62.png" ContentType="image/png"/>
  <Override PartName="/ppt/media/image63.png" ContentType="image/png"/>
  <Override PartName="/ppt/media/image64.png" ContentType="image/png"/>
  <Override PartName="/ppt/media/image65.png" ContentType="image/png"/>
  <Override PartName="/ppt/media/image66.png" ContentType="image/png"/>
  <Override PartName="/ppt/media/image67.png" ContentType="image/png"/>
  <Override PartName="/ppt/media/image68.png" ContentType="image/png"/>
  <Override PartName="/ppt/media/image70.png" ContentType="image/png"/>
  <Override PartName="/ppt/media/image71.png" ContentType="image/png"/>
  <Override PartName="/ppt/media/image72.png" ContentType="image/png"/>
  <Override PartName="/ppt/media/image73.png" ContentType="image/png"/>
  <Override PartName="/ppt/media/image74.png" ContentType="image/png"/>
  <Override PartName="/ppt/media/image75.png" ContentType="image/png"/>
  <Override PartName="/ppt/media/image76.png" ContentType="image/png"/>
  <Override PartName="/ppt/media/image77.png" ContentType="image/png"/>
  <Override PartName="/ppt/media/image78.png" ContentType="image/png"/>
  <Override PartName="/ppt/media/image79.png" ContentType="image/png"/>
  <Override PartName="/ppt/media/image19.png" ContentType="image/png"/>
  <Override PartName="/ppt/media/image87.png" ContentType="image/png"/>
  <Override PartName="/ppt/media/image88.png" ContentType="image/png"/>
  <Override PartName="/ppt/media/image89.png" ContentType="image/png"/>
  <Override PartName="/ppt/media/image28.png" ContentType="image/png"/>
  <Override PartName="/ppt/media/image96.png" ContentType="image/png"/>
  <Override PartName="/ppt/media/image29.png" ContentType="image/png"/>
  <Override PartName="/ppt/media/image97.png" ContentType="image/png"/>
  <Override PartName="/ppt/media/image98.png" ContentType="image/png"/>
  <Override PartName="/ppt/media/image1.jpeg" ContentType="image/jpeg"/>
  <Override PartName="/ppt/media/image99.png" ContentType="image/png"/>
  <Override PartName="/ppt/media/image270.png" ContentType="image/png"/>
  <Override PartName="/ppt/media/image202.png" ContentType="image/png"/>
  <Override PartName="/ppt/media/image274.png" ContentType="image/png"/>
  <Override PartName="/ppt/media/image206.png" ContentType="image/png"/>
  <Override PartName="/ppt/media/image59.png" ContentType="image/png"/>
  <Override PartName="/ppt/media/image280.png" ContentType="image/png"/>
  <Override PartName="/ppt/media/image212.png" ContentType="image/png"/>
  <Override PartName="/ppt/media/image261.png" ContentType="image/png"/>
  <Override PartName="/ppt/media/image281.png" ContentType="image/png"/>
  <Override PartName="/ppt/media/image213.png" ContentType="image/png"/>
  <Override PartName="/ppt/media/image82.png" ContentType="image/png"/>
  <Override PartName="/ppt/media/image106.png" ContentType="image/png"/>
  <Override PartName="/ppt/media/image174.png" ContentType="image/png"/>
  <Override PartName="/ppt/media/image103.png" ContentType="image/png"/>
  <Override PartName="/ppt/media/image276.png" ContentType="image/png"/>
  <Override PartName="/ppt/media/image208.png" ContentType="image/png"/>
  <Override PartName="/ppt/media/image267.png" ContentType="image/png"/>
  <Override PartName="/ppt/media/image305.png" ContentType="image/png"/>
  <Override PartName="/ppt/media/image112.png" ContentType="image/png"/>
  <Override PartName="/ppt/media/image180.png" ContentType="image/png"/>
  <Override PartName="/ppt/media/image102.png" ContentType="image/png"/>
  <Override PartName="/ppt/media/image275.png" ContentType="image/png"/>
  <Override PartName="/ppt/media/image207.png" ContentType="image/png"/>
  <Override PartName="/ppt/media/image266.png" ContentType="image/png"/>
  <Override PartName="/ppt/media/image304.png" ContentType="image/png"/>
  <Override PartName="/ppt/media/image303.jpeg" ContentType="image/jpeg"/>
  <Override PartName="/ppt/media/image260.png" ContentType="image/png"/>
  <Override PartName="/ppt/media/image90.png" ContentType="image/png"/>
  <Override PartName="/ppt/media/image114.png" ContentType="image/png"/>
  <Override PartName="/ppt/media/image182.png" ContentType="image/png"/>
  <Override PartName="/ppt/media/image284.png" ContentType="image/png"/>
  <Override PartName="/ppt/media/image272.png" ContentType="image/png"/>
  <Override PartName="/ppt/media/image204.png" ContentType="image/png"/>
  <Override PartName="/ppt/media/image171.png" ContentType="image/png"/>
  <Override PartName="/ppt/media/image299.png" ContentType="image/png"/>
  <Override PartName="/ppt/media/image271.png" ContentType="image/png"/>
  <Override PartName="/ppt/media/image203.png" ContentType="image/png"/>
  <Override PartName="/ppt/media/image262.png" ContentType="image/png"/>
  <Override PartName="/ppt/media/image300.png" ContentType="image/png"/>
  <Override PartName="/ppt/media/image170.png" ContentType="image/png"/>
  <Override PartName="/ppt/media/image298.png" ContentType="image/png"/>
  <Override PartName="/ppt/media/image291.png" ContentType="image/png"/>
  <Override PartName="/ppt/media/image69.png" ContentType="image/png"/>
  <Override PartName="/ppt/media/image290.png" ContentType="image/png"/>
  <Override PartName="/ppt/media/image265.png" ContentType="image/png"/>
  <Override PartName="/ppt/media/image301.png" ContentType="image/png"/>
  <Override PartName="/ppt/media/image263.png" ContentType="image/png"/>
  <Override PartName="/ppt/media/image194.png" ContentType="image/png"/>
  <Override PartName="/ppt/media/image126.png" ContentType="image/png"/>
  <Override PartName="/ppt/media/image193.png" ContentType="image/png"/>
  <Override PartName="/ppt/media/image125.png" ContentType="image/png"/>
  <Override PartName="/ppt/media/image294.png" ContentType="image/png"/>
  <Override PartName="/ppt/media/image124.png" ContentType="image/png"/>
  <Override PartName="/ppt/media/image192.png" ContentType="image/png"/>
  <Override PartName="/ppt/media/image297.png" ContentType="image/png"/>
  <Override PartName="/ppt/media/image283.png" ContentType="image/png"/>
  <Override PartName="/ppt/media/image113.png" ContentType="image/png"/>
  <Override PartName="/ppt/media/image181.png" ContentType="image/png"/>
  <Override PartName="/ppt/media/image293.png" ContentType="image/png"/>
  <Override PartName="/ppt/media/image123.png" ContentType="image/png"/>
  <Override PartName="/ppt/media/image191.png" ContentType="image/png"/>
  <Override PartName="/ppt/media/image296.png" ContentType="image/png"/>
  <Override PartName="/ppt/media/image282.png" ContentType="image/png"/>
  <Override PartName="/ppt/media/image214.png" ContentType="image/png"/>
  <Override PartName="/ppt/media/image292.png" ContentType="image/png"/>
  <Override PartName="/ppt/media/image122.png" ContentType="image/png"/>
  <Override PartName="/ppt/media/image190.png" ContentType="image/png"/>
  <Override PartName="/ppt/media/image295.png" ContentType="image/png"/>
  <Override PartName="/ppt/media/image184.png" ContentType="image/png"/>
  <Override PartName="/ppt/media/image92.png" ContentType="image/png"/>
  <Override PartName="/ppt/media/image116.png" ContentType="image/png"/>
  <Override PartName="/ppt/media/image21.png" ContentType="image/png"/>
  <Override PartName="/ppt/media/image183.png" ContentType="image/png"/>
  <Override PartName="/ppt/media/image91.png" ContentType="image/png"/>
  <Override PartName="/ppt/media/image115.png" ContentType="image/png"/>
  <Override PartName="/ppt/media/image20.png" ContentType="image/png"/>
  <Override PartName="/ppt/media/image287.png" ContentType="image/png"/>
  <Override PartName="/ppt/media/image273.png" ContentType="image/png"/>
  <Override PartName="/ppt/media/image205.png" ContentType="image/png"/>
  <Override PartName="/ppt/media/image264.png" ContentType="image/png"/>
  <Override PartName="/ppt/media/image302.png" ContentType="image/png"/>
  <Override PartName="/ppt/media/image286.png" ContentType="image/png"/>
  <Override PartName="/ppt/media/image285.png" ContentType="image/png"/>
  <Override PartName="/ppt/media/image173.png" ContentType="image/png"/>
  <Override PartName="/ppt/media/image10.png" ContentType="image/png"/>
  <Override PartName="/ppt/media/image277.png" ContentType="image/png"/>
  <Override PartName="/ppt/media/image209.png" ContentType="image/png"/>
  <Override PartName="/ppt/media/image172.png" ContentType="image/png"/>
  <Override PartName="/ppt/media/image47.png" ContentType="image/png"/>
  <Override PartName="/ppt/media/image2.png" ContentType="image/png"/>
  <Override PartName="/ppt/media/image154.png" ContentType="image/png"/>
  <Override PartName="/ppt/media/image32.png" ContentType="image/png"/>
  <Override PartName="/ppt/media/image26.png" ContentType="image/png"/>
  <Override PartName="/ppt/media/image118.png" ContentType="image/png"/>
  <Override PartName="/ppt/media/image94.png" ContentType="image/png"/>
  <Override PartName="/ppt/media/image104.png" ContentType="image/png"/>
  <Override PartName="/ppt/media/image80.png" ContentType="image/png"/>
  <Override PartName="/ppt/media/image12.png" ContentType="image/png"/>
  <Override PartName="/ppt/media/image15.png" ContentType="image/png"/>
  <Override PartName="/ppt/media/image107.png" ContentType="image/png"/>
  <Override PartName="/ppt/media/image83.png" ContentType="image/png"/>
  <Override PartName="/ppt/media/image3.png" ContentType="image/png"/>
  <Override PartName="/ppt/media/image155.png" ContentType="image/png"/>
  <Override PartName="/ppt/media/image33.png" ContentType="image/png"/>
  <Override PartName="/ppt/media/image105.png" ContentType="image/png"/>
  <Override PartName="/ppt/media/image81.png" ContentType="image/png"/>
  <Override PartName="/ppt/media/image13.png" ContentType="image/png"/>
  <Override PartName="/ppt/media/image16.png" ContentType="image/png"/>
  <Override PartName="/ppt/media/image4.png" ContentType="image/png"/>
  <Override PartName="/ppt/media/image156.png" ContentType="image/png"/>
  <Override PartName="/ppt/media/image34.png" ContentType="image/png"/>
  <Override PartName="/ppt/media/image18.png" ContentType="image/png"/>
  <Override PartName="/ppt/media/image86.png" ContentType="image/png"/>
  <Override PartName="/ppt/media/image6.png" ContentType="image/png"/>
  <Override PartName="/ppt/media/image158.png" ContentType="image/png"/>
  <Override PartName="/ppt/media/image36.png" ContentType="image/png"/>
  <Override PartName="/ppt/media/image84.png" ContentType="image/png"/>
  <Override PartName="/ppt/media/image108.png" ContentType="image/png"/>
  <Override PartName="/ppt/media/image176.png" ContentType="image/png"/>
  <Override PartName="/ppt/media/image11.png" ContentType="image/png"/>
  <Override PartName="/ppt/media/image48.png" ContentType="image/png"/>
  <Override PartName="/ppt/media/image7.png" ContentType="image/png"/>
  <Override PartName="/ppt/media/image159.png" ContentType="image/png"/>
  <Override PartName="/ppt/media/image37.png" ContentType="image/png"/>
  <Override PartName="/ppt/media/image85.png" ContentType="image/png"/>
  <Override PartName="/ppt/media/image109.png" ContentType="image/png"/>
  <Override PartName="/ppt/media/image177.png" ContentType="image/png"/>
  <Override PartName="/ppt/media/image49.png" ContentType="image/png"/>
  <Override PartName="/ppt/media/image8.png" ContentType="image/png"/>
  <Override PartName="/ppt/media/image30.png" ContentType="image/png"/>
  <Override PartName="/ppt/media/image38.png" ContentType="image/png"/>
  <Override PartName="/ppt/media/image9.png" ContentType="image/png"/>
  <Override PartName="/ppt/media/image31.png" ContentType="image/png"/>
  <Override PartName="/ppt/media/image39.png" ContentType="image/png"/>
  <Override PartName="/ppt/media/image127.png" ContentType="image/png"/>
  <Override PartName="/ppt/media/image195.png" ContentType="image/png"/>
  <Override PartName="/ppt/media/image40.png" ContentType="image/png"/>
  <Override PartName="/ppt/media/image41.png" ContentType="image/png"/>
  <Override PartName="/ppt/media/image42.png" ContentType="image/png"/>
  <Override PartName="/ppt/media/image43.png" ContentType="image/png"/>
  <Override PartName="/ppt/media/image44.png" ContentType="image/png"/>
  <Override PartName="/ppt/media/image45.png" ContentType="image/png"/>
  <Override PartName="/ppt/media/image46.png" ContentType="image/png"/>
  <Override PartName="/ppt/media/image50.png" ContentType="image/png"/>
  <Override PartName="/ppt/media/image51.png" ContentType="image/png"/>
  <Override PartName="/ppt/media/image52.png" ContentType="image/png"/>
  <Override PartName="/ppt/media/image53.png" ContentType="image/png"/>
  <Override PartName="/ppt/media/image54.png" ContentType="image/png"/>
  <Override PartName="/ppt/media/image55.png" ContentType="image/png"/>
  <Override PartName="/ppt/media/image56.png" ContentType="image/png"/>
  <Override PartName="/ppt/media/image128.png" ContentType="image/png"/>
  <Override PartName="/ppt/media/image196.png" ContentType="image/png"/>
  <Override PartName="/ppt/media/image129.png" ContentType="image/png"/>
  <Override PartName="/ppt/media/image197.png" ContentType="image/png"/>
  <Override PartName="/ppt/media/image258.png" ContentType="image/png"/>
  <Override PartName="/ppt/media/image130.png" ContentType="image/png"/>
  <Override PartName="/ppt/media/image259.png" ContentType="image/png"/>
  <Override PartName="/ppt/media/image131.png" ContentType="image/png"/>
  <Override PartName="/ppt/media/image132.png" ContentType="image/png"/>
  <Override PartName="/ppt/media/image133.png" ContentType="image/png"/>
  <Override PartName="/ppt/media/image134.png" ContentType="image/png"/>
  <Override PartName="/ppt/media/image135.png" ContentType="image/png"/>
  <Override PartName="/ppt/media/image136.png" ContentType="image/png"/>
  <Override PartName="/ppt/media/image137.png" ContentType="image/png"/>
  <Override PartName="/ppt/media/image138.png" ContentType="image/png"/>
  <Override PartName="/ppt/media/image139.png" ContentType="image/png"/>
  <Override PartName="/ppt/media/image306.png" ContentType="image/png"/>
  <Override PartName="/ppt/media/image268.png" ContentType="image/png"/>
  <Override PartName="/ppt/media/image140.png" ContentType="image/png"/>
  <Override PartName="/ppt/media/image269.png" ContentType="image/png"/>
  <Override PartName="/ppt/media/image141.png" ContentType="image/png"/>
  <Override PartName="/ppt/media/image142.png" ContentType="image/png"/>
  <Override PartName="/ppt/media/image143.png" ContentType="image/png"/>
  <Override PartName="/ppt/media/image144.png" ContentType="image/png"/>
  <Override PartName="/ppt/media/image145.png" ContentType="image/png"/>
  <Override PartName="/ppt/media/image146.png" ContentType="image/png"/>
  <Override PartName="/ppt/media/image147.png" ContentType="image/png"/>
  <Override PartName="/ppt/media/image148.png" ContentType="image/png"/>
  <Override PartName="/ppt/media/image149.png" ContentType="image/png"/>
  <Override PartName="/ppt/media/image278.png" ContentType="image/png"/>
  <Override PartName="/ppt/media/image150.png" ContentType="image/png"/>
  <Override PartName="/ppt/media/image279.png" ContentType="image/png"/>
  <Override PartName="/ppt/media/image151.png" ContentType="image/png"/>
  <Override PartName="/ppt/media/image152.png" ContentType="image/png"/>
  <Override PartName="/ppt/media/image153.png" ContentType="image/png"/>
  <Override PartName="/ppt/media/image288.png" ContentType="image/png"/>
  <Override PartName="/ppt/media/image160.png" ContentType="image/png"/>
  <Override PartName="/ppt/media/image289.png" ContentType="image/png"/>
  <Override PartName="/ppt/media/image161.png" ContentType="image/png"/>
  <Override PartName="/ppt/media/image162.png" ContentType="image/png"/>
  <Override PartName="/ppt/media/image163.png" ContentType="image/png"/>
  <Override PartName="/ppt/media/image164.png" ContentType="image/png"/>
  <Override PartName="/ppt/media/image165.png" ContentType="image/png"/>
  <Override PartName="/ppt/media/image166.png" ContentType="image/png"/>
  <Override PartName="/ppt/media/image167.png" ContentType="image/png"/>
  <Override PartName="/ppt/media/image168.png" ContentType="image/png"/>
  <Override PartName="/ppt/media/image169.png" ContentType="image/png"/>
  <Override PartName="/ppt/media/image178.png" ContentType="image/png"/>
  <Override PartName="/ppt/media/image179.png" ContentType="image/png"/>
  <Override PartName="/ppt/media/image188.png" ContentType="image/png"/>
  <Override PartName="/ppt/media/image189.png" ContentType="image/png"/>
  <Override PartName="/ppt/media/image198.png" ContentType="image/png"/>
  <Override PartName="/ppt/media/image199.png" ContentType="image/png"/>
  <Override PartName="/ppt/media/image200.png" ContentType="image/png"/>
  <Override PartName="/ppt/media/image201.png" ContentType="image/png"/>
  <Override PartName="/ppt/media/image210.png" ContentType="image/png"/>
  <Override PartName="/ppt/media/image211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56.xml" ContentType="application/vnd.openxmlformats-officedocument.presentationml.slide+xml"/>
  <Override PartName="/ppt/slides/slide55.xml" ContentType="application/vnd.openxmlformats-officedocument.presentationml.slide+xml"/>
  <Override PartName="/ppt/slides/slide54.xml" ContentType="application/vnd.openxmlformats-officedocument.presentationml.slide+xml"/>
  <Override PartName="/ppt/slides/slide53.xml" ContentType="application/vnd.openxmlformats-officedocument.presentationml.slide+xml"/>
  <Override PartName="/ppt/slides/slide52.xml" ContentType="application/vnd.openxmlformats-officedocument.presentationml.slide+xml"/>
  <Override PartName="/ppt/slides/slide51.xml" ContentType="application/vnd.openxmlformats-officedocument.presentationml.slide+xml"/>
  <Override PartName="/ppt/slides/slide50.xml" ContentType="application/vnd.openxmlformats-officedocument.presentationml.slide+xml"/>
  <Override PartName="/ppt/slides/slide46.xml" ContentType="application/vnd.openxmlformats-officedocument.presentationml.slide+xml"/>
  <Override PartName="/ppt/slides/slide45.xml" ContentType="application/vnd.openxmlformats-officedocument.presentationml.slide+xml"/>
  <Override PartName="/ppt/slides/slide39.xml" ContentType="application/vnd.openxmlformats-officedocument.presentationml.slide+xml"/>
  <Override PartName="/ppt/slides/slide38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60.xml" ContentType="application/vnd.openxmlformats-officedocument.presentationml.slide+xml"/>
  <Override PartName="/ppt/slides/slide20.xml" ContentType="application/vnd.openxmlformats-officedocument.presentationml.slide+xml"/>
  <Override PartName="/ppt/slides/slide57.xml" ContentType="application/vnd.openxmlformats-officedocument.presentationml.slide+xml"/>
  <Override PartName="/ppt/slides/slide19.xml" ContentType="application/vnd.openxmlformats-officedocument.presentationml.slide+xml"/>
  <Override PartName="/ppt/slides/slide61.xml" ContentType="application/vnd.openxmlformats-officedocument.presentationml.slide+xml"/>
  <Override PartName="/ppt/slides/slide21.xml" ContentType="application/vnd.openxmlformats-officedocument.presentationml.slide+xml"/>
  <Override PartName="/ppt/slides/slide58.xml" ContentType="application/vnd.openxmlformats-officedocument.presentationml.slide+xml"/>
  <Override PartName="/ppt/slides/slide22.xml" ContentType="application/vnd.openxmlformats-officedocument.presentationml.slide+xml"/>
  <Override PartName="/ppt/slides/slide59.xml" ContentType="application/vnd.openxmlformats-officedocument.presentationml.slide+xml"/>
  <Override PartName="/ppt/slides/slide69.xml" ContentType="application/vnd.openxmlformats-officedocument.presentationml.slide+xml"/>
  <Override PartName="/ppt/slides/slide32.xml" ContentType="application/vnd.openxmlformats-officedocument.presentationml.slide+xml"/>
  <Override PartName="/ppt/slides/slide70.xml" ContentType="application/vnd.openxmlformats-officedocument.presentationml.slide+xml"/>
  <Override PartName="/ppt/slides/slide28.xml" ContentType="application/vnd.openxmlformats-officedocument.presentationml.slide+xml"/>
  <Override PartName="/ppt/slides/slide68.xml" ContentType="application/vnd.openxmlformats-officedocument.presentationml.slide+xml"/>
  <Override PartName="/ppt/slides/slide31.xml" ContentType="application/vnd.openxmlformats-officedocument.presentationml.slide+xml"/>
  <Override PartName="/ppt/slides/slide67.xml" ContentType="application/vnd.openxmlformats-officedocument.presentationml.slide+xml"/>
  <Override PartName="/ppt/slides/slide30.xml" ContentType="application/vnd.openxmlformats-officedocument.presentationml.slide+xml"/>
  <Override PartName="/ppt/slides/slide27.xml" ContentType="application/vnd.openxmlformats-officedocument.presentationml.slide+xml"/>
  <Override PartName="/ppt/slides/slide64.xml" ContentType="application/vnd.openxmlformats-officedocument.presentationml.slide+xml"/>
  <Override PartName="/ppt/slides/slide66.xml" ContentType="application/vnd.openxmlformats-officedocument.presentationml.slide+xml"/>
  <Override PartName="/ppt/slides/slide29.xml" ContentType="application/vnd.openxmlformats-officedocument.presentationml.slide+xml"/>
  <Override PartName="/ppt/slides/slide26.xml" ContentType="application/vnd.openxmlformats-officedocument.presentationml.slide+xml"/>
  <Override PartName="/ppt/slides/slide63.xml" ContentType="application/vnd.openxmlformats-officedocument.presentationml.slide+xml"/>
  <Override PartName="/ppt/slides/slide65.xml" ContentType="application/vnd.openxmlformats-officedocument.presentationml.slide+xml"/>
  <Override PartName="/ppt/slides/slide25.xml" ContentType="application/vnd.openxmlformats-officedocument.presentationml.slide+xml"/>
  <Override PartName="/ppt/slides/slide62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14.xml" ContentType="application/vnd.openxmlformats-officedocument.presentationml.slide+xml"/>
  <Override PartName="/ppt/slides/slide7.xml" ContentType="application/vnd.openxmlformats-officedocument.presentationml.slide+xml"/>
  <Override PartName="/ppt/slides/slide42.xml" ContentType="application/vnd.openxmlformats-officedocument.presentationml.slide+xml"/>
  <Override PartName="/ppt/slides/slide3.xml" ContentType="application/vnd.openxmlformats-officedocument.presentationml.slide+xml"/>
  <Override PartName="/ppt/slides/slide10.xml" ContentType="application/vnd.openxmlformats-officedocument.presentationml.slide+xml"/>
  <Override PartName="/ppt/slides/slide47.xml" ContentType="application/vnd.openxmlformats-officedocument.presentationml.slide+xml"/>
  <Override PartName="/ppt/slides/slide15.xml" ContentType="application/vnd.openxmlformats-officedocument.presentationml.slide+xml"/>
  <Override PartName="/ppt/slides/slide8.xml" ContentType="application/vnd.openxmlformats-officedocument.presentationml.slide+xml"/>
  <Override PartName="/ppt/slides/slide43.xml" ContentType="application/vnd.openxmlformats-officedocument.presentationml.slide+xml"/>
  <Override PartName="/ppt/slides/slide4.xml" ContentType="application/vnd.openxmlformats-officedocument.presentationml.slide+xml"/>
  <Override PartName="/ppt/slides/slide11.xml" ContentType="application/vnd.openxmlformats-officedocument.presentationml.slide+xml"/>
  <Override PartName="/ppt/slides/slide48.xml" ContentType="application/vnd.openxmlformats-officedocument.presentationml.slide+xml"/>
  <Override PartName="/ppt/slides/slide16.xml" ContentType="application/vnd.openxmlformats-officedocument.presentationml.slide+xml"/>
  <Override PartName="/ppt/slides/slide9.xml" ContentType="application/vnd.openxmlformats-officedocument.presentationml.slide+xml"/>
  <Override PartName="/ppt/slides/slide44.xml" ContentType="application/vnd.openxmlformats-officedocument.presentationml.slide+xml"/>
  <Override PartName="/ppt/slides/slide5.xml" ContentType="application/vnd.openxmlformats-officedocument.presentationml.slide+xml"/>
  <Override PartName="/ppt/slides/slide12.xml" ContentType="application/vnd.openxmlformats-officedocument.presentationml.slide+xml"/>
  <Override PartName="/ppt/slides/slide49.xml" ContentType="application/vnd.openxmlformats-officedocument.presentationml.slide+xml"/>
  <Override PartName="/ppt/slides/_rels/slide34.xml.rels" ContentType="application/vnd.openxmlformats-package.relationships+xml"/>
  <Override PartName="/ppt/slides/_rels/slide6.xml.rels" ContentType="application/vnd.openxmlformats-package.relationships+xml"/>
  <Override PartName="/ppt/slides/_rels/slide41.xml.rels" ContentType="application/vnd.openxmlformats-package.relationships+xml"/>
  <Override PartName="/ppt/slides/_rels/slide49.xml.rels" ContentType="application/vnd.openxmlformats-package.relationships+xml"/>
  <Override PartName="/ppt/slides/_rels/slide33.xml.rels" ContentType="application/vnd.openxmlformats-package.relationships+xml"/>
  <Override PartName="/ppt/slides/_rels/slide29.xml.rels" ContentType="application/vnd.openxmlformats-package.relationships+xml"/>
  <Override PartName="/ppt/slides/_rels/slide5.xml.rels" ContentType="application/vnd.openxmlformats-package.relationships+xml"/>
  <Override PartName="/ppt/slides/_rels/slide40.xml.rels" ContentType="application/vnd.openxmlformats-package.relationships+xml"/>
  <Override PartName="/ppt/slides/_rels/slide48.xml.rels" ContentType="application/vnd.openxmlformats-package.relationships+xml"/>
  <Override PartName="/ppt/slides/_rels/slide64.xml.rels" ContentType="application/vnd.openxmlformats-package.relationships+xml"/>
  <Override PartName="/ppt/slides/_rels/slide28.xml.rels" ContentType="application/vnd.openxmlformats-package.relationships+xml"/>
  <Override PartName="/ppt/slides/_rels/slide3.xml.rels" ContentType="application/vnd.openxmlformats-package.relationships+xml"/>
  <Override PartName="/ppt/slides/_rels/slide9.xml.rels" ContentType="application/vnd.openxmlformats-package.relationships+xml"/>
  <Override PartName="/ppt/slides/_rels/slide44.xml.rels" ContentType="application/vnd.openxmlformats-package.relationships+xml"/>
  <Override PartName="/ppt/slides/_rels/slide37.xml.rels" ContentType="application/vnd.openxmlformats-package.relationships+xml"/>
  <Override PartName="/ppt/slides/_rels/slide22.xml.rels" ContentType="application/vnd.openxmlformats-package.relationships+xml"/>
  <Override PartName="/ppt/slides/_rels/slide18.xml.rels" ContentType="application/vnd.openxmlformats-package.relationships+xml"/>
  <Override PartName="/ppt/slides/_rels/slide12.xml.rels" ContentType="application/vnd.openxmlformats-package.relationships+xml"/>
  <Override PartName="/ppt/slides/_rels/slide58.xml.rels" ContentType="application/vnd.openxmlformats-package.relationships+xml"/>
  <Override PartName="/ppt/slides/_rels/slide65.xml.rels" ContentType="application/vnd.openxmlformats-package.relationships+xml"/>
  <Override PartName="/ppt/slides/_rels/slide13.xml.rels" ContentType="application/vnd.openxmlformats-package.relationships+xml"/>
  <Override PartName="/ppt/slides/_rels/slide27.xml.rels" ContentType="application/vnd.openxmlformats-package.relationships+xml"/>
  <Override PartName="/ppt/slides/_rels/slide36.xml.rels" ContentType="application/vnd.openxmlformats-package.relationships+xml"/>
  <Override PartName="/ppt/slides/_rels/slide43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21.xml.rels" ContentType="application/vnd.openxmlformats-package.relationships+xml"/>
  <Override PartName="/ppt/slides/_rels/slide17.xml.rels" ContentType="application/vnd.openxmlformats-package.relationships+xml"/>
  <Override PartName="/ppt/slides/_rels/slide11.xml.rels" ContentType="application/vnd.openxmlformats-package.relationships+xml"/>
  <Override PartName="/ppt/slides/_rels/slide26.xml.rels" ContentType="application/vnd.openxmlformats-package.relationships+xml"/>
  <Override PartName="/ppt/slides/_rels/slide55.xml.rels" ContentType="application/vnd.openxmlformats-package.relationships+xml"/>
  <Override PartName="/ppt/slides/_rels/slide35.xml.rels" ContentType="application/vnd.openxmlformats-package.relationships+xml"/>
  <Override PartName="/ppt/slides/_rels/slide51.xml.rels" ContentType="application/vnd.openxmlformats-package.relationships+xml"/>
  <Override PartName="/ppt/slides/_rels/slide42.xml.rels" ContentType="application/vnd.openxmlformats-package.relationships+xml"/>
  <Override PartName="/ppt/slides/_rels/slide7.xml.rels" ContentType="application/vnd.openxmlformats-package.relationships+xml"/>
  <Override PartName="/ppt/slides/_rels/slide61.xml.rels" ContentType="application/vnd.openxmlformats-package.relationships+xml"/>
  <Override PartName="/ppt/slides/_rels/slide57.xml.rels" ContentType="application/vnd.openxmlformats-package.relationships+xml"/>
  <Override PartName="/ppt/slides/_rels/slide54.xml.rels" ContentType="application/vnd.openxmlformats-package.relationships+xml"/>
  <Override PartName="/ppt/slides/_rels/slide63.xml.rels" ContentType="application/vnd.openxmlformats-package.relationships+xml"/>
  <Override PartName="/ppt/slides/_rels/slide70.xml.rels" ContentType="application/vnd.openxmlformats-package.relationships+xml"/>
  <Override PartName="/ppt/slides/_rels/slide69.xml.rels" ContentType="application/vnd.openxmlformats-package.relationships+xml"/>
  <Override PartName="/ppt/slides/_rels/slide47.xml.rels" ContentType="application/vnd.openxmlformats-package.relationships+xml"/>
  <Override PartName="/ppt/slides/_rels/slide4.xml.rels" ContentType="application/vnd.openxmlformats-package.relationships+xml"/>
  <Override PartName="/ppt/slides/_rels/slide53.xml.rels" ContentType="application/vnd.openxmlformats-package.relationships+xml"/>
  <Override PartName="/ppt/slides/_rels/slide46.xml.rels" ContentType="application/vnd.openxmlformats-package.relationships+xml"/>
  <Override PartName="/ppt/slides/_rels/slide68.xml.rels" ContentType="application/vnd.openxmlformats-package.relationships+xml"/>
  <Override PartName="/ppt/slides/_rels/slide62.xml.rels" ContentType="application/vnd.openxmlformats-package.relationships+xml"/>
  <Override PartName="/ppt/slides/_rels/slide50.xml.rels" ContentType="application/vnd.openxmlformats-package.relationships+xml"/>
  <Override PartName="/ppt/slides/_rels/slide52.xml.rels" ContentType="application/vnd.openxmlformats-package.relationships+xml"/>
  <Override PartName="/ppt/slides/_rels/slide67.xml.rels" ContentType="application/vnd.openxmlformats-package.relationships+xml"/>
  <Override PartName="/ppt/slides/_rels/slide45.xml.rels" ContentType="application/vnd.openxmlformats-package.relationships+xml"/>
  <Override PartName="/ppt/slides/_rels/slide38.xml.rels" ContentType="application/vnd.openxmlformats-package.relationships+xml"/>
  <Override PartName="/ppt/slides/_rels/slide19.xml.rels" ContentType="application/vnd.openxmlformats-package.relationships+xml"/>
  <Override PartName="/ppt/slides/_rels/slide23.xml.rels" ContentType="application/vnd.openxmlformats-package.relationships+xml"/>
  <Override PartName="/ppt/slides/_rels/slide14.xml.rels" ContentType="application/vnd.openxmlformats-package.relationships+xml"/>
  <Override PartName="/ppt/slides/_rels/slide30.xml.rels" ContentType="application/vnd.openxmlformats-package.relationships+xml"/>
  <Override PartName="/ppt/slides/_rels/slide39.xml.rels" ContentType="application/vnd.openxmlformats-package.relationships+xml"/>
  <Override PartName="/ppt/slides/_rels/slide24.xml.rels" ContentType="application/vnd.openxmlformats-package.relationships+xml"/>
  <Override PartName="/ppt/slides/_rels/slide15.xml.rels" ContentType="application/vnd.openxmlformats-package.relationships+xml"/>
  <Override PartName="/ppt/slides/_rels/slide31.xml.rels" ContentType="application/vnd.openxmlformats-package.relationships+xml"/>
  <Override PartName="/ppt/slides/_rels/slide25.xml.rels" ContentType="application/vnd.openxmlformats-package.relationships+xml"/>
  <Override PartName="/ppt/slides/_rels/slide20.xml.rels" ContentType="application/vnd.openxmlformats-package.relationships+xml"/>
  <Override PartName="/ppt/slides/_rels/slide16.xml.rels" ContentType="application/vnd.openxmlformats-package.relationships+xml"/>
  <Override PartName="/ppt/slides/_rels/slide1.xml.rels" ContentType="application/vnd.openxmlformats-package.relationships+xml"/>
  <Override PartName="/ppt/slides/_rels/slide32.xml.rels" ContentType="application/vnd.openxmlformats-package.relationships+xml"/>
  <Override PartName="/ppt/slides/_rels/slide66.xml.rels" ContentType="application/vnd.openxmlformats-package.relationships+xml"/>
  <Override PartName="/ppt/slides/_rels/slide10.xml.rels" ContentType="application/vnd.openxmlformats-package.relationships+xml"/>
  <Override PartName="/ppt/slides/_rels/slide59.xml.rels" ContentType="application/vnd.openxmlformats-package.relationships+xml"/>
  <Override PartName="/ppt/slides/_rels/slide56.xml.rels" ContentType="application/vnd.openxmlformats-package.relationships+xml"/>
  <Override PartName="/ppt/slides/_rels/slide60.xml.rels" ContentType="application/vnd.openxmlformats-package.relationships+xml"/>
  <Override PartName="/ppt/slides/slide6.xml" ContentType="application/vnd.openxmlformats-officedocument.presentationml.slide+xml"/>
  <Override PartName="/ppt/slides/slide13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  <p:sldId id="317" r:id="rId66"/>
    <p:sldId id="318" r:id="rId67"/>
    <p:sldId id="319" r:id="rId68"/>
    <p:sldId id="320" r:id="rId69"/>
    <p:sldId id="321" r:id="rId70"/>
    <p:sldId id="322" r:id="rId71"/>
    <p:sldId id="323" r:id="rId72"/>
    <p:sldId id="324" r:id="rId73"/>
    <p:sldId id="325" r:id="rId74"/>
  </p:sldIdLst>
  <p:sldSz cx="10080625" cy="567055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<Relationship Id="rId40" Type="http://schemas.openxmlformats.org/officeDocument/2006/relationships/slide" Target="slides/slide36.xml"/><Relationship Id="rId41" Type="http://schemas.openxmlformats.org/officeDocument/2006/relationships/slide" Target="slides/slide37.xml"/><Relationship Id="rId42" Type="http://schemas.openxmlformats.org/officeDocument/2006/relationships/slide" Target="slides/slide38.xml"/><Relationship Id="rId43" Type="http://schemas.openxmlformats.org/officeDocument/2006/relationships/slide" Target="slides/slide39.xml"/><Relationship Id="rId44" Type="http://schemas.openxmlformats.org/officeDocument/2006/relationships/slide" Target="slides/slide40.xml"/><Relationship Id="rId45" Type="http://schemas.openxmlformats.org/officeDocument/2006/relationships/slide" Target="slides/slide41.xml"/><Relationship Id="rId46" Type="http://schemas.openxmlformats.org/officeDocument/2006/relationships/slide" Target="slides/slide42.xml"/><Relationship Id="rId47" Type="http://schemas.openxmlformats.org/officeDocument/2006/relationships/slide" Target="slides/slide43.xml"/><Relationship Id="rId48" Type="http://schemas.openxmlformats.org/officeDocument/2006/relationships/slide" Target="slides/slide44.xml"/><Relationship Id="rId49" Type="http://schemas.openxmlformats.org/officeDocument/2006/relationships/slide" Target="slides/slide45.xml"/><Relationship Id="rId50" Type="http://schemas.openxmlformats.org/officeDocument/2006/relationships/slide" Target="slides/slide46.xml"/><Relationship Id="rId51" Type="http://schemas.openxmlformats.org/officeDocument/2006/relationships/slide" Target="slides/slide47.xml"/><Relationship Id="rId52" Type="http://schemas.openxmlformats.org/officeDocument/2006/relationships/slide" Target="slides/slide48.xml"/><Relationship Id="rId53" Type="http://schemas.openxmlformats.org/officeDocument/2006/relationships/slide" Target="slides/slide49.xml"/><Relationship Id="rId54" Type="http://schemas.openxmlformats.org/officeDocument/2006/relationships/slide" Target="slides/slide50.xml"/><Relationship Id="rId55" Type="http://schemas.openxmlformats.org/officeDocument/2006/relationships/slide" Target="slides/slide51.xml"/><Relationship Id="rId56" Type="http://schemas.openxmlformats.org/officeDocument/2006/relationships/slide" Target="slides/slide52.xml"/><Relationship Id="rId57" Type="http://schemas.openxmlformats.org/officeDocument/2006/relationships/slide" Target="slides/slide53.xml"/><Relationship Id="rId58" Type="http://schemas.openxmlformats.org/officeDocument/2006/relationships/slide" Target="slides/slide54.xml"/><Relationship Id="rId59" Type="http://schemas.openxmlformats.org/officeDocument/2006/relationships/slide" Target="slides/slide55.xml"/><Relationship Id="rId60" Type="http://schemas.openxmlformats.org/officeDocument/2006/relationships/slide" Target="slides/slide56.xml"/><Relationship Id="rId61" Type="http://schemas.openxmlformats.org/officeDocument/2006/relationships/slide" Target="slides/slide57.xml"/><Relationship Id="rId62" Type="http://schemas.openxmlformats.org/officeDocument/2006/relationships/slide" Target="slides/slide58.xml"/><Relationship Id="rId63" Type="http://schemas.openxmlformats.org/officeDocument/2006/relationships/slide" Target="slides/slide59.xml"/><Relationship Id="rId64" Type="http://schemas.openxmlformats.org/officeDocument/2006/relationships/slide" Target="slides/slide60.xml"/><Relationship Id="rId65" Type="http://schemas.openxmlformats.org/officeDocument/2006/relationships/slide" Target="slides/slide61.xml"/><Relationship Id="rId66" Type="http://schemas.openxmlformats.org/officeDocument/2006/relationships/slide" Target="slides/slide62.xml"/><Relationship Id="rId67" Type="http://schemas.openxmlformats.org/officeDocument/2006/relationships/slide" Target="slides/slide63.xml"/><Relationship Id="rId68" Type="http://schemas.openxmlformats.org/officeDocument/2006/relationships/slide" Target="slides/slide64.xml"/><Relationship Id="rId69" Type="http://schemas.openxmlformats.org/officeDocument/2006/relationships/slide" Target="slides/slide65.xml"/><Relationship Id="rId70" Type="http://schemas.openxmlformats.org/officeDocument/2006/relationships/slide" Target="slides/slide66.xml"/><Relationship Id="rId71" Type="http://schemas.openxmlformats.org/officeDocument/2006/relationships/slide" Target="slides/slide67.xml"/><Relationship Id="rId72" Type="http://schemas.openxmlformats.org/officeDocument/2006/relationships/slide" Target="slides/slide68.xml"/><Relationship Id="rId73" Type="http://schemas.openxmlformats.org/officeDocument/2006/relationships/slide" Target="slides/slide69.xml"/><Relationship Id="rId74" Type="http://schemas.openxmlformats.org/officeDocument/2006/relationships/slide" Target="slides/slide70.xml"/><Relationship Id="rId75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dt" idx="7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ftr" idx="8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sldNum" idx="9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691D4C47-8B59-4F7E-88F7-1068DC78C7D9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
</Relationships>
</file>

<file path=ppt/notesSlides/_rels/notesSlide26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
</Relationships>
</file>

<file path=ppt/notesSlides/_rels/notesSlide27.xml.rels><?xml version="1.0" encoding="UTF-8"?>
<Relationships xmlns="http://schemas.openxmlformats.org/package/2006/relationships"><Relationship Id="rId1" Type="http://schemas.openxmlformats.org/officeDocument/2006/relationships/slide" Target="../slides/slide27.xml"/><Relationship Id="rId2" Type="http://schemas.openxmlformats.org/officeDocument/2006/relationships/notesMaster" Target="../notesMasters/notesMaster1.xml"/>
</Relationships>
</file>

<file path=ppt/notesSlides/_rels/notesSlide28.xml.rels><?xml version="1.0" encoding="UTF-8"?>
<Relationships xmlns="http://schemas.openxmlformats.org/package/2006/relationships"><Relationship Id="rId1" Type="http://schemas.openxmlformats.org/officeDocument/2006/relationships/slide" Target="../slides/slide28.xml"/><Relationship Id="rId2" Type="http://schemas.openxmlformats.org/officeDocument/2006/relationships/notesMaster" Target="../notesMasters/notesMaster1.xml"/>
</Relationships>
</file>

<file path=ppt/notesSlides/_rels/notesSlide29.xml.rels><?xml version="1.0" encoding="UTF-8"?>
<Relationships xmlns="http://schemas.openxmlformats.org/package/2006/relationships"><Relationship Id="rId1" Type="http://schemas.openxmlformats.org/officeDocument/2006/relationships/slide" Target="../slides/slide29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30.xml.rels><?xml version="1.0" encoding="UTF-8"?>
<Relationships xmlns="http://schemas.openxmlformats.org/package/2006/relationships"><Relationship Id="rId1" Type="http://schemas.openxmlformats.org/officeDocument/2006/relationships/slide" Target="../slides/slide30.xml"/><Relationship Id="rId2" Type="http://schemas.openxmlformats.org/officeDocument/2006/relationships/notesMaster" Target="../notesMasters/notesMaster1.xml"/>
</Relationships>
</file>

<file path=ppt/notesSlides/_rels/notesSlide31.xml.rels><?xml version="1.0" encoding="UTF-8"?>
<Relationships xmlns="http://schemas.openxmlformats.org/package/2006/relationships"><Relationship Id="rId1" Type="http://schemas.openxmlformats.org/officeDocument/2006/relationships/slide" Target="../slides/slide31.xml"/><Relationship Id="rId2" Type="http://schemas.openxmlformats.org/officeDocument/2006/relationships/notesMaster" Target="../notesMasters/notesMaster1.xml"/>
</Relationships>
</file>

<file path=ppt/notesSlides/_rels/notesSlide32.xml.rels><?xml version="1.0" encoding="UTF-8"?>
<Relationships xmlns="http://schemas.openxmlformats.org/package/2006/relationships"><Relationship Id="rId1" Type="http://schemas.openxmlformats.org/officeDocument/2006/relationships/slide" Target="../slides/slide32.xml"/><Relationship Id="rId2" Type="http://schemas.openxmlformats.org/officeDocument/2006/relationships/notesMaster" Target="../notesMasters/notesMaster1.xml"/>
</Relationships>
</file>

<file path=ppt/notesSlides/_rels/notesSlide33.xml.rels><?xml version="1.0" encoding="UTF-8"?>
<Relationships xmlns="http://schemas.openxmlformats.org/package/2006/relationships"><Relationship Id="rId1" Type="http://schemas.openxmlformats.org/officeDocument/2006/relationships/slide" Target="../slides/slide33.xml"/><Relationship Id="rId2" Type="http://schemas.openxmlformats.org/officeDocument/2006/relationships/notesMaster" Target="../notesMasters/notesMaster1.xml"/>
</Relationships>
</file>

<file path=ppt/notesSlides/_rels/notesSlide34.xml.rels><?xml version="1.0" encoding="UTF-8"?>
<Relationships xmlns="http://schemas.openxmlformats.org/package/2006/relationships"><Relationship Id="rId1" Type="http://schemas.openxmlformats.org/officeDocument/2006/relationships/slide" Target="../slides/slide34.xml"/><Relationship Id="rId2" Type="http://schemas.openxmlformats.org/officeDocument/2006/relationships/notesMaster" Target="../notesMasters/notesMaster1.xml"/>
</Relationships>
</file>

<file path=ppt/notesSlides/_rels/notesSlide35.xml.rels><?xml version="1.0" encoding="UTF-8"?>
<Relationships xmlns="http://schemas.openxmlformats.org/package/2006/relationships"><Relationship Id="rId1" Type="http://schemas.openxmlformats.org/officeDocument/2006/relationships/slide" Target="../slides/slide35.xml"/><Relationship Id="rId2" Type="http://schemas.openxmlformats.org/officeDocument/2006/relationships/notesMaster" Target="../notesMasters/notesMaster1.xml"/>
</Relationships>
</file>

<file path=ppt/notesSlides/_rels/notesSlide36.xml.rels><?xml version="1.0" encoding="UTF-8"?>
<Relationships xmlns="http://schemas.openxmlformats.org/package/2006/relationships"><Relationship Id="rId1" Type="http://schemas.openxmlformats.org/officeDocument/2006/relationships/slide" Target="../slides/slide36.xml"/><Relationship Id="rId2" Type="http://schemas.openxmlformats.org/officeDocument/2006/relationships/notesMaster" Target="../notesMasters/notesMaster1.xml"/>
</Relationships>
</file>

<file path=ppt/notesSlides/_rels/notesSlide37.xml.rels><?xml version="1.0" encoding="UTF-8"?>
<Relationships xmlns="http://schemas.openxmlformats.org/package/2006/relationships"><Relationship Id="rId1" Type="http://schemas.openxmlformats.org/officeDocument/2006/relationships/slide" Target="../slides/slide37.xml"/><Relationship Id="rId2" Type="http://schemas.openxmlformats.org/officeDocument/2006/relationships/notesMaster" Target="../notesMasters/notesMaster1.xml"/>
</Relationships>
</file>

<file path=ppt/notesSlides/_rels/notesSlide38.xml.rels><?xml version="1.0" encoding="UTF-8"?>
<Relationships xmlns="http://schemas.openxmlformats.org/package/2006/relationships"><Relationship Id="rId1" Type="http://schemas.openxmlformats.org/officeDocument/2006/relationships/slide" Target="../slides/slide38.xml"/><Relationship Id="rId2" Type="http://schemas.openxmlformats.org/officeDocument/2006/relationships/notesMaster" Target="../notesMasters/notesMaster1.xml"/>
</Relationships>
</file>

<file path=ppt/notesSlides/_rels/notesSlide39.xml.rels><?xml version="1.0" encoding="UTF-8"?>
<Relationships xmlns="http://schemas.openxmlformats.org/package/2006/relationships"><Relationship Id="rId1" Type="http://schemas.openxmlformats.org/officeDocument/2006/relationships/slide" Target="../slides/slide39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40.xml.rels><?xml version="1.0" encoding="UTF-8"?>
<Relationships xmlns="http://schemas.openxmlformats.org/package/2006/relationships"><Relationship Id="rId1" Type="http://schemas.openxmlformats.org/officeDocument/2006/relationships/slide" Target="../slides/slide40.xml"/><Relationship Id="rId2" Type="http://schemas.openxmlformats.org/officeDocument/2006/relationships/notesMaster" Target="../notesMasters/notesMaster1.xml"/>
</Relationships>
</file>

<file path=ppt/notesSlides/_rels/notesSlide41.xml.rels><?xml version="1.0" encoding="UTF-8"?>
<Relationships xmlns="http://schemas.openxmlformats.org/package/2006/relationships"><Relationship Id="rId1" Type="http://schemas.openxmlformats.org/officeDocument/2006/relationships/slide" Target="../slides/slide41.xml"/><Relationship Id="rId2" Type="http://schemas.openxmlformats.org/officeDocument/2006/relationships/notesMaster" Target="../notesMasters/notesMaster1.xml"/>
</Relationships>
</file>

<file path=ppt/notesSlides/_rels/notesSlide42.xml.rels><?xml version="1.0" encoding="UTF-8"?>
<Relationships xmlns="http://schemas.openxmlformats.org/package/2006/relationships"><Relationship Id="rId1" Type="http://schemas.openxmlformats.org/officeDocument/2006/relationships/slide" Target="../slides/slide42.xml"/><Relationship Id="rId2" Type="http://schemas.openxmlformats.org/officeDocument/2006/relationships/notesMaster" Target="../notesMasters/notesMaster1.xml"/>
</Relationships>
</file>

<file path=ppt/notesSlides/_rels/notesSlide43.xml.rels><?xml version="1.0" encoding="UTF-8"?>
<Relationships xmlns="http://schemas.openxmlformats.org/package/2006/relationships"><Relationship Id="rId1" Type="http://schemas.openxmlformats.org/officeDocument/2006/relationships/slide" Target="../slides/slide43.xml"/><Relationship Id="rId2" Type="http://schemas.openxmlformats.org/officeDocument/2006/relationships/notesMaster" Target="../notesMasters/notesMaster1.xml"/>
</Relationships>
</file>

<file path=ppt/notesSlides/_rels/notesSlide44.xml.rels><?xml version="1.0" encoding="UTF-8"?>
<Relationships xmlns="http://schemas.openxmlformats.org/package/2006/relationships"><Relationship Id="rId1" Type="http://schemas.openxmlformats.org/officeDocument/2006/relationships/slide" Target="../slides/slide44.xml"/><Relationship Id="rId2" Type="http://schemas.openxmlformats.org/officeDocument/2006/relationships/notesMaster" Target="../notesMasters/notesMaster1.xml"/>
</Relationships>
</file>

<file path=ppt/notesSlides/_rels/notesSlide45.xml.rels><?xml version="1.0" encoding="UTF-8"?>
<Relationships xmlns="http://schemas.openxmlformats.org/package/2006/relationships"><Relationship Id="rId1" Type="http://schemas.openxmlformats.org/officeDocument/2006/relationships/slide" Target="../slides/slide45.xml"/><Relationship Id="rId2" Type="http://schemas.openxmlformats.org/officeDocument/2006/relationships/notesMaster" Target="../notesMasters/notesMaster1.xml"/>
</Relationships>
</file>

<file path=ppt/notesSlides/_rels/notesSlide46.xml.rels><?xml version="1.0" encoding="UTF-8"?>
<Relationships xmlns="http://schemas.openxmlformats.org/package/2006/relationships"><Relationship Id="rId1" Type="http://schemas.openxmlformats.org/officeDocument/2006/relationships/slide" Target="../slides/slide46.xml"/><Relationship Id="rId2" Type="http://schemas.openxmlformats.org/officeDocument/2006/relationships/notesMaster" Target="../notesMasters/notesMaster1.xml"/>
</Relationships>
</file>

<file path=ppt/notesSlides/_rels/notesSlide47.xml.rels><?xml version="1.0" encoding="UTF-8"?>
<Relationships xmlns="http://schemas.openxmlformats.org/package/2006/relationships"><Relationship Id="rId1" Type="http://schemas.openxmlformats.org/officeDocument/2006/relationships/slide" Target="../slides/slide47.xml"/><Relationship Id="rId2" Type="http://schemas.openxmlformats.org/officeDocument/2006/relationships/notesMaster" Target="../notesMasters/notesMaster1.xml"/>
</Relationships>
</file>

<file path=ppt/notesSlides/_rels/notesSlide48.xml.rels><?xml version="1.0" encoding="UTF-8"?>
<Relationships xmlns="http://schemas.openxmlformats.org/package/2006/relationships"><Relationship Id="rId1" Type="http://schemas.openxmlformats.org/officeDocument/2006/relationships/slide" Target="../slides/slide48.xml"/><Relationship Id="rId2" Type="http://schemas.openxmlformats.org/officeDocument/2006/relationships/notesMaster" Target="../notesMasters/notesMaster1.xml"/>
</Relationships>
</file>

<file path=ppt/notesSlides/_rels/notesSlide49.xml.rels><?xml version="1.0" encoding="UTF-8"?>
<Relationships xmlns="http://schemas.openxmlformats.org/package/2006/relationships"><Relationship Id="rId1" Type="http://schemas.openxmlformats.org/officeDocument/2006/relationships/slide" Target="../slides/slide49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50.xml.rels><?xml version="1.0" encoding="UTF-8"?>
<Relationships xmlns="http://schemas.openxmlformats.org/package/2006/relationships"><Relationship Id="rId1" Type="http://schemas.openxmlformats.org/officeDocument/2006/relationships/slide" Target="../slides/slide50.xml"/><Relationship Id="rId2" Type="http://schemas.openxmlformats.org/officeDocument/2006/relationships/notesMaster" Target="../notesMasters/notesMaster1.xml"/>
</Relationships>
</file>

<file path=ppt/notesSlides/_rels/notesSlide51.xml.rels><?xml version="1.0" encoding="UTF-8"?>
<Relationships xmlns="http://schemas.openxmlformats.org/package/2006/relationships"><Relationship Id="rId1" Type="http://schemas.openxmlformats.org/officeDocument/2006/relationships/slide" Target="../slides/slide51.xml"/><Relationship Id="rId2" Type="http://schemas.openxmlformats.org/officeDocument/2006/relationships/notesMaster" Target="../notesMasters/notesMaster1.xml"/>
</Relationships>
</file>

<file path=ppt/notesSlides/_rels/notesSlide52.xml.rels><?xml version="1.0" encoding="UTF-8"?>
<Relationships xmlns="http://schemas.openxmlformats.org/package/2006/relationships"><Relationship Id="rId1" Type="http://schemas.openxmlformats.org/officeDocument/2006/relationships/slide" Target="../slides/slide52.xml"/><Relationship Id="rId2" Type="http://schemas.openxmlformats.org/officeDocument/2006/relationships/notesMaster" Target="../notesMasters/notesMaster1.xml"/>
</Relationships>
</file>

<file path=ppt/notesSlides/_rels/notesSlide53.xml.rels><?xml version="1.0" encoding="UTF-8"?>
<Relationships xmlns="http://schemas.openxmlformats.org/package/2006/relationships"><Relationship Id="rId1" Type="http://schemas.openxmlformats.org/officeDocument/2006/relationships/slide" Target="../slides/slide53.xml"/><Relationship Id="rId2" Type="http://schemas.openxmlformats.org/officeDocument/2006/relationships/notesMaster" Target="../notesMasters/notesMaster1.xml"/>
</Relationships>
</file>

<file path=ppt/notesSlides/_rels/notesSlide54.xml.rels><?xml version="1.0" encoding="UTF-8"?>
<Relationships xmlns="http://schemas.openxmlformats.org/package/2006/relationships"><Relationship Id="rId1" Type="http://schemas.openxmlformats.org/officeDocument/2006/relationships/slide" Target="../slides/slide54.xml"/><Relationship Id="rId2" Type="http://schemas.openxmlformats.org/officeDocument/2006/relationships/notesMaster" Target="../notesMasters/notesMaster1.xml"/>
</Relationships>
</file>

<file path=ppt/notesSlides/_rels/notesSlide55.xml.rels><?xml version="1.0" encoding="UTF-8"?>
<Relationships xmlns="http://schemas.openxmlformats.org/package/2006/relationships"><Relationship Id="rId1" Type="http://schemas.openxmlformats.org/officeDocument/2006/relationships/slide" Target="../slides/slide55.xml"/><Relationship Id="rId2" Type="http://schemas.openxmlformats.org/officeDocument/2006/relationships/notesMaster" Target="../notesMasters/notesMaster1.xml"/>
</Relationships>
</file>

<file path=ppt/notesSlides/_rels/notesSlide56.xml.rels><?xml version="1.0" encoding="UTF-8"?>
<Relationships xmlns="http://schemas.openxmlformats.org/package/2006/relationships"><Relationship Id="rId1" Type="http://schemas.openxmlformats.org/officeDocument/2006/relationships/slide" Target="../slides/slide56.xml"/><Relationship Id="rId2" Type="http://schemas.openxmlformats.org/officeDocument/2006/relationships/notesMaster" Target="../notesMasters/notesMaster1.xml"/>
</Relationships>
</file>

<file path=ppt/notesSlides/_rels/notesSlide57.xml.rels><?xml version="1.0" encoding="UTF-8"?>
<Relationships xmlns="http://schemas.openxmlformats.org/package/2006/relationships"><Relationship Id="rId1" Type="http://schemas.openxmlformats.org/officeDocument/2006/relationships/slide" Target="../slides/slide57.xml"/><Relationship Id="rId2" Type="http://schemas.openxmlformats.org/officeDocument/2006/relationships/notesMaster" Target="../notesMasters/notesMaster1.xml"/>
</Relationships>
</file>

<file path=ppt/notesSlides/_rels/notesSlide58.xml.rels><?xml version="1.0" encoding="UTF-8"?>
<Relationships xmlns="http://schemas.openxmlformats.org/package/2006/relationships"><Relationship Id="rId1" Type="http://schemas.openxmlformats.org/officeDocument/2006/relationships/slide" Target="../slides/slide58.xml"/><Relationship Id="rId2" Type="http://schemas.openxmlformats.org/officeDocument/2006/relationships/notesMaster" Target="../notesMasters/notesMaster1.xml"/>
</Relationships>
</file>

<file path=ppt/notesSlides/_rels/notesSlide59.xml.rels><?xml version="1.0" encoding="UTF-8"?>
<Relationships xmlns="http://schemas.openxmlformats.org/package/2006/relationships"><Relationship Id="rId1" Type="http://schemas.openxmlformats.org/officeDocument/2006/relationships/slide" Target="../slides/slide59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60.xml.rels><?xml version="1.0" encoding="UTF-8"?>
<Relationships xmlns="http://schemas.openxmlformats.org/package/2006/relationships"><Relationship Id="rId1" Type="http://schemas.openxmlformats.org/officeDocument/2006/relationships/slide" Target="../slides/slide60.xml"/><Relationship Id="rId2" Type="http://schemas.openxmlformats.org/officeDocument/2006/relationships/notesMaster" Target="../notesMasters/notesMaster1.xml"/>
</Relationships>
</file>

<file path=ppt/notesSlides/_rels/notesSlide61.xml.rels><?xml version="1.0" encoding="UTF-8"?>
<Relationships xmlns="http://schemas.openxmlformats.org/package/2006/relationships"><Relationship Id="rId1" Type="http://schemas.openxmlformats.org/officeDocument/2006/relationships/slide" Target="../slides/slide61.xml"/><Relationship Id="rId2" Type="http://schemas.openxmlformats.org/officeDocument/2006/relationships/notesMaster" Target="../notesMasters/notesMaster1.xml"/>
</Relationships>
</file>

<file path=ppt/notesSlides/_rels/notesSlide62.xml.rels><?xml version="1.0" encoding="UTF-8"?>
<Relationships xmlns="http://schemas.openxmlformats.org/package/2006/relationships"><Relationship Id="rId1" Type="http://schemas.openxmlformats.org/officeDocument/2006/relationships/slide" Target="../slides/slide62.xml"/><Relationship Id="rId2" Type="http://schemas.openxmlformats.org/officeDocument/2006/relationships/notesMaster" Target="../notesMasters/notesMaster1.xml"/>
</Relationships>
</file>

<file path=ppt/notesSlides/_rels/notesSlide63.xml.rels><?xml version="1.0" encoding="UTF-8"?>
<Relationships xmlns="http://schemas.openxmlformats.org/package/2006/relationships"><Relationship Id="rId1" Type="http://schemas.openxmlformats.org/officeDocument/2006/relationships/slide" Target="../slides/slide63.xml"/><Relationship Id="rId2" Type="http://schemas.openxmlformats.org/officeDocument/2006/relationships/notesMaster" Target="../notesMasters/notesMaster1.xml"/>
</Relationships>
</file>

<file path=ppt/notesSlides/_rels/notesSlide64.xml.rels><?xml version="1.0" encoding="UTF-8"?>
<Relationships xmlns="http://schemas.openxmlformats.org/package/2006/relationships"><Relationship Id="rId1" Type="http://schemas.openxmlformats.org/officeDocument/2006/relationships/slide" Target="../slides/slide64.xml"/><Relationship Id="rId2" Type="http://schemas.openxmlformats.org/officeDocument/2006/relationships/notesMaster" Target="../notesMasters/notesMaster1.xml"/>
</Relationships>
</file>

<file path=ppt/notesSlides/_rels/notesSlide65.xml.rels><?xml version="1.0" encoding="UTF-8"?>
<Relationships xmlns="http://schemas.openxmlformats.org/package/2006/relationships"><Relationship Id="rId1" Type="http://schemas.openxmlformats.org/officeDocument/2006/relationships/slide" Target="../slides/slide65.xml"/><Relationship Id="rId2" Type="http://schemas.openxmlformats.org/officeDocument/2006/relationships/notesMaster" Target="../notesMasters/notesMaster1.xml"/>
</Relationships>
</file>

<file path=ppt/notesSlides/_rels/notesSlide66.xml.rels><?xml version="1.0" encoding="UTF-8"?>
<Relationships xmlns="http://schemas.openxmlformats.org/package/2006/relationships"><Relationship Id="rId1" Type="http://schemas.openxmlformats.org/officeDocument/2006/relationships/slide" Target="../slides/slide66.xml"/><Relationship Id="rId2" Type="http://schemas.openxmlformats.org/officeDocument/2006/relationships/notesMaster" Target="../notesMasters/notesMaster1.xml"/>
</Relationships>
</file>

<file path=ppt/notesSlides/_rels/notesSlide67.xml.rels><?xml version="1.0" encoding="UTF-8"?>
<Relationships xmlns="http://schemas.openxmlformats.org/package/2006/relationships"><Relationship Id="rId1" Type="http://schemas.openxmlformats.org/officeDocument/2006/relationships/slide" Target="../slides/slide67.xml"/><Relationship Id="rId2" Type="http://schemas.openxmlformats.org/officeDocument/2006/relationships/notesMaster" Target="../notesMasters/notesMaster1.xml"/>
</Relationships>
</file>

<file path=ppt/notesSlides/_rels/notesSlide68.xml.rels><?xml version="1.0" encoding="UTF-8"?>
<Relationships xmlns="http://schemas.openxmlformats.org/package/2006/relationships"><Relationship Id="rId1" Type="http://schemas.openxmlformats.org/officeDocument/2006/relationships/slide" Target="../slides/slide68.xml"/><Relationship Id="rId2" Type="http://schemas.openxmlformats.org/officeDocument/2006/relationships/notesMaster" Target="../notesMasters/notesMaster1.xml"/>
</Relationships>
</file>

<file path=ppt/notesSlides/_rels/notesSlide69.xml.rels><?xml version="1.0" encoding="UTF-8"?>
<Relationships xmlns="http://schemas.openxmlformats.org/package/2006/relationships"><Relationship Id="rId1" Type="http://schemas.openxmlformats.org/officeDocument/2006/relationships/slide" Target="../slides/slide69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70.xml.rels><?xml version="1.0" encoding="UTF-8"?>
<Relationships xmlns="http://schemas.openxmlformats.org/package/2006/relationships"><Relationship Id="rId1" Type="http://schemas.openxmlformats.org/officeDocument/2006/relationships/slide" Target="../slides/slide70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80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06" name="PlaceHolder 3"/>
          <p:cNvSpPr>
            <a:spLocks noGrp="1"/>
          </p:cNvSpPr>
          <p:nvPr>
            <p:ph type="sldNum" idx="18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2A5B8A7-1731-4DB7-BE3C-D060FC6AF4F6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80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09" name="PlaceHolder 3"/>
          <p:cNvSpPr>
            <a:spLocks noGrp="1"/>
          </p:cNvSpPr>
          <p:nvPr>
            <p:ph type="sldNum" idx="19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D8F8169-F20C-4172-A124-C064BF9974C8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81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12" name="PlaceHolder 3"/>
          <p:cNvSpPr>
            <a:spLocks noGrp="1"/>
          </p:cNvSpPr>
          <p:nvPr>
            <p:ph type="sldNum" idx="20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7B6E471-F451-4D93-9C3C-1ED554049E3F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81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15" name="PlaceHolder 3"/>
          <p:cNvSpPr>
            <a:spLocks noGrp="1"/>
          </p:cNvSpPr>
          <p:nvPr>
            <p:ph type="sldNum" idx="21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07DCC39-9B6C-4057-9EE7-56AA208DEDC2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81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18" name="PlaceHolder 3"/>
          <p:cNvSpPr>
            <a:spLocks noGrp="1"/>
          </p:cNvSpPr>
          <p:nvPr>
            <p:ph type="sldNum" idx="22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FD55577-04D7-4511-B087-06F23F49D11F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82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21" name="PlaceHolder 3"/>
          <p:cNvSpPr>
            <a:spLocks noGrp="1"/>
          </p:cNvSpPr>
          <p:nvPr>
            <p:ph type="sldNum" idx="23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28CA664-AA97-49B5-80FF-0BE0C21526A5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82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24" name="PlaceHolder 3"/>
          <p:cNvSpPr>
            <a:spLocks noGrp="1"/>
          </p:cNvSpPr>
          <p:nvPr>
            <p:ph type="sldNum" idx="24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78964FD-B368-49E8-9C01-7E36AE7F6DC7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82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27" name="PlaceHolder 3"/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ACE0B9E-74B4-4F75-92D6-E06805E889B8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82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30" name="PlaceHolder 3"/>
          <p:cNvSpPr>
            <a:spLocks noGrp="1"/>
          </p:cNvSpPr>
          <p:nvPr>
            <p:ph type="sldNum" idx="26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9D6D678-0688-4054-B13C-E4697BB2B28F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83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33" name="PlaceHolder 3"/>
          <p:cNvSpPr>
            <a:spLocks noGrp="1"/>
          </p:cNvSpPr>
          <p:nvPr>
            <p:ph type="sldNum" idx="27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38240C0-A853-4C4A-B463-0AD9BAE5A2FB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78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82" name="PlaceHolder 3"/>
          <p:cNvSpPr>
            <a:spLocks noGrp="1"/>
          </p:cNvSpPr>
          <p:nvPr>
            <p:ph type="sldNum" idx="10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2DB445E-F39F-4BFF-A20D-9957F309C5EA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83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36" name="PlaceHolder 3"/>
          <p:cNvSpPr>
            <a:spLocks noGrp="1"/>
          </p:cNvSpPr>
          <p:nvPr>
            <p:ph type="sldNum" idx="28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D008A67-7AA3-4F0C-AD64-414F055372B8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83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39" name="PlaceHolder 3"/>
          <p:cNvSpPr>
            <a:spLocks noGrp="1"/>
          </p:cNvSpPr>
          <p:nvPr>
            <p:ph type="sldNum" idx="29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1C00593-55AE-46F0-B53E-3DCA1C1EC192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84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42" name="PlaceHolder 3"/>
          <p:cNvSpPr>
            <a:spLocks noGrp="1"/>
          </p:cNvSpPr>
          <p:nvPr>
            <p:ph type="sldNum" idx="30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643ED65-1A05-4D14-A46A-FF318FC54FFB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84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45" name="PlaceHolder 3"/>
          <p:cNvSpPr>
            <a:spLocks noGrp="1"/>
          </p:cNvSpPr>
          <p:nvPr>
            <p:ph type="sldNum" idx="31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F0BC221-F081-4ED5-B0E6-E11DA5370413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84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48" name="PlaceHolder 3"/>
          <p:cNvSpPr>
            <a:spLocks noGrp="1"/>
          </p:cNvSpPr>
          <p:nvPr>
            <p:ph type="sldNum" idx="32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B3ADD43-517E-4985-AC16-5845DA9AEBFF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85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51" name="PlaceHolder 3"/>
          <p:cNvSpPr>
            <a:spLocks noGrp="1"/>
          </p:cNvSpPr>
          <p:nvPr>
            <p:ph type="sldNum" idx="33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302580A-7ECF-4A30-8E97-7F22420B4FCB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85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54" name="PlaceHolder 3"/>
          <p:cNvSpPr>
            <a:spLocks noGrp="1"/>
          </p:cNvSpPr>
          <p:nvPr>
            <p:ph type="sldNum" idx="34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178D40C-AEDD-4FCA-BB82-70AC341DFB51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85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57" name="PlaceHolder 3"/>
          <p:cNvSpPr>
            <a:spLocks noGrp="1"/>
          </p:cNvSpPr>
          <p:nvPr>
            <p:ph type="sldNum" idx="35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371FB6F-C65A-4588-AB54-9513F69251A0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85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60" name="PlaceHolder 3"/>
          <p:cNvSpPr>
            <a:spLocks noGrp="1"/>
          </p:cNvSpPr>
          <p:nvPr>
            <p:ph type="sldNum" idx="36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101FBB9-3BCE-45D9-92CC-1145CDEB0EF5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86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63" name="PlaceHolder 3"/>
          <p:cNvSpPr>
            <a:spLocks noGrp="1"/>
          </p:cNvSpPr>
          <p:nvPr>
            <p:ph type="sldNum" idx="37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92047A8-D891-4F41-A527-A55BC4C258B9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78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85" name="PlaceHolder 3"/>
          <p:cNvSpPr>
            <a:spLocks noGrp="1"/>
          </p:cNvSpPr>
          <p:nvPr>
            <p:ph type="sldNum" idx="11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4C28343-9D5A-46C9-A11C-BEC8EE61DC18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86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66" name="PlaceHolder 3"/>
          <p:cNvSpPr>
            <a:spLocks noGrp="1"/>
          </p:cNvSpPr>
          <p:nvPr>
            <p:ph type="sldNum" idx="38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378CEDB-2FB5-4F6E-ABFF-CCB6485914BF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86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69" name="PlaceHolder 3"/>
          <p:cNvSpPr>
            <a:spLocks noGrp="1"/>
          </p:cNvSpPr>
          <p:nvPr>
            <p:ph type="sldNum" idx="39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E386778-C4CC-4698-AE93-92EE677088C5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87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72" name="PlaceHolder 3"/>
          <p:cNvSpPr>
            <a:spLocks noGrp="1"/>
          </p:cNvSpPr>
          <p:nvPr>
            <p:ph type="sldNum" idx="40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72D43FA-92FD-4CB3-A0F6-B99EB8223C57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87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75" name="PlaceHolder 3"/>
          <p:cNvSpPr>
            <a:spLocks noGrp="1"/>
          </p:cNvSpPr>
          <p:nvPr>
            <p:ph type="sldNum" idx="41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D73FF64-E6C9-4D38-B69D-9022F995ACD3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87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78" name="PlaceHolder 3"/>
          <p:cNvSpPr>
            <a:spLocks noGrp="1"/>
          </p:cNvSpPr>
          <p:nvPr>
            <p:ph type="sldNum" idx="42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012AE72-A577-4391-9313-C4FD32D1FA91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88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81" name="PlaceHolder 3"/>
          <p:cNvSpPr>
            <a:spLocks noGrp="1"/>
          </p:cNvSpPr>
          <p:nvPr>
            <p:ph type="sldNum" idx="43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8962FCB-D08B-401E-84BD-D8CF9D66A960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88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84" name="PlaceHolder 3"/>
          <p:cNvSpPr>
            <a:spLocks noGrp="1"/>
          </p:cNvSpPr>
          <p:nvPr>
            <p:ph type="sldNum" idx="44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00C9E17-9118-447A-A22E-1FBBC5ED9049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88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87" name="PlaceHolder 3"/>
          <p:cNvSpPr>
            <a:spLocks noGrp="1"/>
          </p:cNvSpPr>
          <p:nvPr>
            <p:ph type="sldNum" idx="45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FF1AD68-E0A7-4C1B-8B66-C0321EC5F4E3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88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90" name="PlaceHolder 3"/>
          <p:cNvSpPr>
            <a:spLocks noGrp="1"/>
          </p:cNvSpPr>
          <p:nvPr>
            <p:ph type="sldNum" idx="46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84F2E40-7D38-4C35-8FD7-8DA4D91C4531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89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93" name="PlaceHolder 3"/>
          <p:cNvSpPr>
            <a:spLocks noGrp="1"/>
          </p:cNvSpPr>
          <p:nvPr>
            <p:ph type="sldNum" idx="47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970C091-318B-460A-B1E4-6433D1E3BC9A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78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88" name="PlaceHolder 3"/>
          <p:cNvSpPr>
            <a:spLocks noGrp="1"/>
          </p:cNvSpPr>
          <p:nvPr>
            <p:ph type="sldNum" idx="12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7843107-9F6F-4A23-9C62-36279FCEDEC8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89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96" name="PlaceHolder 3"/>
          <p:cNvSpPr>
            <a:spLocks noGrp="1"/>
          </p:cNvSpPr>
          <p:nvPr>
            <p:ph type="sldNum" idx="48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E89BF73-F6B6-4620-A08F-671F45302392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89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99" name="PlaceHolder 3"/>
          <p:cNvSpPr>
            <a:spLocks noGrp="1"/>
          </p:cNvSpPr>
          <p:nvPr>
            <p:ph type="sldNum" idx="49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A0B20C8-0ABE-4D4F-9A12-B50DB89BF265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90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02" name="PlaceHolder 3"/>
          <p:cNvSpPr>
            <a:spLocks noGrp="1"/>
          </p:cNvSpPr>
          <p:nvPr>
            <p:ph type="sldNum" idx="50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1E5260A-D8DD-46E4-B03E-E2D0EEB14D60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90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05" name="PlaceHolder 3"/>
          <p:cNvSpPr>
            <a:spLocks noGrp="1"/>
          </p:cNvSpPr>
          <p:nvPr>
            <p:ph type="sldNum" idx="51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A49E394-0779-4BB6-99A4-F3148D6A5C02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90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08" name="PlaceHolder 3"/>
          <p:cNvSpPr>
            <a:spLocks noGrp="1"/>
          </p:cNvSpPr>
          <p:nvPr>
            <p:ph type="sldNum" idx="52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DD1E867-860D-4A4E-A8D3-85CBCC36A380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91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11" name="PlaceHolder 3"/>
          <p:cNvSpPr>
            <a:spLocks noGrp="1"/>
          </p:cNvSpPr>
          <p:nvPr>
            <p:ph type="sldNum" idx="53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B4FA6C8-4012-4204-BBFD-F087F34211AD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91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14" name="PlaceHolder 3"/>
          <p:cNvSpPr>
            <a:spLocks noGrp="1"/>
          </p:cNvSpPr>
          <p:nvPr>
            <p:ph type="sldNum" idx="54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5E5FCE6-4CFC-47D0-A34A-9D85C06A097D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91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17" name="PlaceHolder 3"/>
          <p:cNvSpPr>
            <a:spLocks noGrp="1"/>
          </p:cNvSpPr>
          <p:nvPr>
            <p:ph type="sldNum" idx="55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029CB4A-B778-41DC-89D2-1BDA6FCC9499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91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20" name="PlaceHolder 3"/>
          <p:cNvSpPr>
            <a:spLocks noGrp="1"/>
          </p:cNvSpPr>
          <p:nvPr>
            <p:ph type="sldNum" idx="56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8BB680D-1D3C-4DCB-980E-CC8AF20E23A5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92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23" name="PlaceHolder 3"/>
          <p:cNvSpPr>
            <a:spLocks noGrp="1"/>
          </p:cNvSpPr>
          <p:nvPr>
            <p:ph type="sldNum" idx="57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E2CF18A-43ED-4660-814B-AC02F067E0A0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79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91" name="PlaceHolder 3"/>
          <p:cNvSpPr>
            <a:spLocks noGrp="1"/>
          </p:cNvSpPr>
          <p:nvPr>
            <p:ph type="sldNum" idx="13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C737542-DE71-4715-8FCD-A037B3F95F4E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92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26" name="PlaceHolder 3"/>
          <p:cNvSpPr>
            <a:spLocks noGrp="1"/>
          </p:cNvSpPr>
          <p:nvPr>
            <p:ph type="sldNum" idx="58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F8F9835-9390-46C2-BE54-F41BDC595817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92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29" name="PlaceHolder 3"/>
          <p:cNvSpPr>
            <a:spLocks noGrp="1"/>
          </p:cNvSpPr>
          <p:nvPr>
            <p:ph type="sldNum" idx="59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16443B2-2BB9-44E3-99D3-A49758E92E96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93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32" name="PlaceHolder 3"/>
          <p:cNvSpPr>
            <a:spLocks noGrp="1"/>
          </p:cNvSpPr>
          <p:nvPr>
            <p:ph type="sldNum" idx="60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8F6B52C-F099-42E1-B03F-9883954CDAF0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93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35" name="PlaceHolder 3"/>
          <p:cNvSpPr>
            <a:spLocks noGrp="1"/>
          </p:cNvSpPr>
          <p:nvPr>
            <p:ph type="sldNum" idx="61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DE8A809-CBBA-4E8B-9559-13D0ADC837A5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93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38" name="PlaceHolder 3"/>
          <p:cNvSpPr>
            <a:spLocks noGrp="1"/>
          </p:cNvSpPr>
          <p:nvPr>
            <p:ph type="sldNum" idx="62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FC1E633-EC98-4FFE-BB44-3E5385B41654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94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41" name="PlaceHolder 3"/>
          <p:cNvSpPr>
            <a:spLocks noGrp="1"/>
          </p:cNvSpPr>
          <p:nvPr>
            <p:ph type="sldNum" idx="63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9D84D1B-A42E-485E-B719-E3898991DF12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94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44" name="PlaceHolder 3"/>
          <p:cNvSpPr>
            <a:spLocks noGrp="1"/>
          </p:cNvSpPr>
          <p:nvPr>
            <p:ph type="sldNum" idx="64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40EEA07-8ED8-4BAB-B9AE-60D97EDB812B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94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47" name="PlaceHolder 3"/>
          <p:cNvSpPr>
            <a:spLocks noGrp="1"/>
          </p:cNvSpPr>
          <p:nvPr>
            <p:ph type="sldNum" idx="65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F731360-4350-478E-B436-8F47B70A4286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94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50" name="PlaceHolder 3"/>
          <p:cNvSpPr>
            <a:spLocks noGrp="1"/>
          </p:cNvSpPr>
          <p:nvPr>
            <p:ph type="sldNum" idx="66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AAFD3DB-CECB-40B5-A8DA-08D7AA9A4A7D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95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53" name="PlaceHolder 3"/>
          <p:cNvSpPr>
            <a:spLocks noGrp="1"/>
          </p:cNvSpPr>
          <p:nvPr>
            <p:ph type="sldNum" idx="67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43982B6-4143-4E08-A9BA-8703B8FA187B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79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94" name="PlaceHolder 3"/>
          <p:cNvSpPr>
            <a:spLocks noGrp="1"/>
          </p:cNvSpPr>
          <p:nvPr>
            <p:ph type="sldNum" idx="14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BD04170-43B5-4565-8F79-2DD0BE1C17AC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95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56" name="PlaceHolder 3"/>
          <p:cNvSpPr>
            <a:spLocks noGrp="1"/>
          </p:cNvSpPr>
          <p:nvPr>
            <p:ph type="sldNum" idx="68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E5C6223-04B2-445B-A04C-8CDA3BC5D80E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95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59" name="PlaceHolder 3"/>
          <p:cNvSpPr>
            <a:spLocks noGrp="1"/>
          </p:cNvSpPr>
          <p:nvPr>
            <p:ph type="sldNum" idx="69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7AA137F-1A06-444E-BD4D-77DBCAA5B4C0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96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62" name="PlaceHolder 3"/>
          <p:cNvSpPr>
            <a:spLocks noGrp="1"/>
          </p:cNvSpPr>
          <p:nvPr>
            <p:ph type="sldNum" idx="70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8CE14E3-9640-4C8D-B5DC-040A6F91C527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96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65" name="PlaceHolder 3"/>
          <p:cNvSpPr>
            <a:spLocks noGrp="1"/>
          </p:cNvSpPr>
          <p:nvPr>
            <p:ph type="sldNum" idx="71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E62151F-BBB5-4A28-871B-70156F7CD605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96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68" name="PlaceHolder 3"/>
          <p:cNvSpPr>
            <a:spLocks noGrp="1"/>
          </p:cNvSpPr>
          <p:nvPr>
            <p:ph type="sldNum" idx="72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176A4E9-29DF-4266-9302-5E3C3B890673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97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71" name="PlaceHolder 3"/>
          <p:cNvSpPr>
            <a:spLocks noGrp="1"/>
          </p:cNvSpPr>
          <p:nvPr>
            <p:ph type="sldNum" idx="73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AD8ED7B-9BB6-43DA-A9FD-013FC76D0BC4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97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74" name="PlaceHolder 3"/>
          <p:cNvSpPr>
            <a:spLocks noGrp="1"/>
          </p:cNvSpPr>
          <p:nvPr>
            <p:ph type="sldNum" idx="74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7E7786C-7CEF-4B0F-8BBE-3163C3BFA08B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97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77" name="PlaceHolder 3"/>
          <p:cNvSpPr>
            <a:spLocks noGrp="1"/>
          </p:cNvSpPr>
          <p:nvPr>
            <p:ph type="sldNum" idx="75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9742C19-9980-4368-9D7D-275163F6DF62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97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80" name="PlaceHolder 3"/>
          <p:cNvSpPr>
            <a:spLocks noGrp="1"/>
          </p:cNvSpPr>
          <p:nvPr>
            <p:ph type="sldNum" idx="76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F347D25-5030-4D51-A431-B09AECB2891E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98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83" name="PlaceHolder 3"/>
          <p:cNvSpPr>
            <a:spLocks noGrp="1"/>
          </p:cNvSpPr>
          <p:nvPr>
            <p:ph type="sldNum" idx="77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384EE40-319C-4875-B89B-82DC37619619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79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97" name="PlaceHolder 3"/>
          <p:cNvSpPr>
            <a:spLocks noGrp="1"/>
          </p:cNvSpPr>
          <p:nvPr>
            <p:ph type="sldNum" idx="15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1641F47-934A-4C38-8C7F-D1E93AB31B38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98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986" name="PlaceHolder 3"/>
          <p:cNvSpPr>
            <a:spLocks noGrp="1"/>
          </p:cNvSpPr>
          <p:nvPr>
            <p:ph type="sldNum" idx="78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66F66FF-0576-4358-AAE7-7B550938F0C7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79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00" name="PlaceHolder 3"/>
          <p:cNvSpPr>
            <a:spLocks noGrp="1"/>
          </p:cNvSpPr>
          <p:nvPr>
            <p:ph type="sldNum" idx="16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49FFCBE-C5BE-43F5-AF93-8034738A82D9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80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03" name="PlaceHolder 3"/>
          <p:cNvSpPr>
            <a:spLocks noGrp="1"/>
          </p:cNvSpPr>
          <p:nvPr>
            <p:ph type="sldNum" idx="17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1E179EA-C48B-48ED-8E42-29F8273A8724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B78D929-B6BB-41CC-A60E-B14CFD3ADDB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723E7A6-036B-49AB-B641-B898907ED37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51A92CB-2528-48E5-B53E-13605BF2BB3E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937F5CE-DD67-46E8-99E3-8D747EDAAD77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CDF3585-2B04-40E1-84C2-04A3F555EFF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9621C4E-5F3B-45B9-93F8-821B0FF2FA8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4021FC1-EC8F-46B7-8018-1B9078F103B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73CA7CB-ADBC-4B62-9653-224AF57657B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0F401A7-CA7C-43F7-BE04-8F2A79CAD06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B601A59-07CF-402E-AAB0-D5B69E6E1E2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67108B5-FA4C-49D2-8F92-8E091394454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85B40A6-37BE-4E1F-8880-2988DD8B469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2B1B3C9-B09A-4E57-A3DB-8018DD2CFCB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B0AF722-479D-4BEA-8095-59EA989BA7F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6E14277-085E-460B-8514-6B668231FCF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42E4179-B1EA-48E0-B014-3B6917555669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1606C59-D3E0-4855-A1E5-05623E576863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FB65220-5D6D-4226-9A9E-310D823006E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B5C6326-474D-414B-9719-07A1004A37A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4BDC633-2E71-4C8E-9784-6F63C04B2CE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9C05DDF-D5AD-48CC-B682-A1E6F200048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B73125B-8D30-4AAA-8C40-4772F5499E2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A09798D-AD84-4BF0-B82C-856C4CB9467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4A963AF-B83D-4E82-8B38-005749039EF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443760" y="5254560"/>
            <a:ext cx="3181680" cy="291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7223760" y="5254560"/>
            <a:ext cx="2341800" cy="291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2D0B078-4412-408C-86A2-FFF66576305F}" type="slidenum">
              <a:rPr b="0" lang="ru-RU" sz="1200" spc="-1" strike="noStrike">
                <a:solidFill>
                  <a:srgbClr val="8b8b8b"/>
                </a:solidFill>
                <a:latin typeface="Calibri"/>
              </a:rPr>
              <a:t>69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504000" y="5254560"/>
            <a:ext cx="2341800" cy="291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ftr" idx="4"/>
          </p:nvPr>
        </p:nvSpPr>
        <p:spPr>
          <a:xfrm>
            <a:off x="3443760" y="5254560"/>
            <a:ext cx="3181680" cy="291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ldNum" idx="5"/>
          </p:nvPr>
        </p:nvSpPr>
        <p:spPr>
          <a:xfrm>
            <a:off x="7223760" y="5254560"/>
            <a:ext cx="2341800" cy="291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FE8E9A1-B67F-42CB-8348-2EF3398CFF64}" type="slidenum">
              <a:rPr b="0" lang="ru-RU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6"/>
          </p:nvPr>
        </p:nvSpPr>
        <p:spPr>
          <a:xfrm>
            <a:off x="504000" y="5254560"/>
            <a:ext cx="2341800" cy="291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39.png"/><Relationship Id="rId2" Type="http://schemas.openxmlformats.org/officeDocument/2006/relationships/image" Target="../media/image40.png"/><Relationship Id="rId3" Type="http://schemas.openxmlformats.org/officeDocument/2006/relationships/image" Target="../media/image41.png"/><Relationship Id="rId4" Type="http://schemas.openxmlformats.org/officeDocument/2006/relationships/image" Target="../media/image42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43.png"/><Relationship Id="rId2" Type="http://schemas.openxmlformats.org/officeDocument/2006/relationships/image" Target="../media/image44.png"/><Relationship Id="rId3" Type="http://schemas.openxmlformats.org/officeDocument/2006/relationships/image" Target="../media/image45.png"/><Relationship Id="rId4" Type="http://schemas.openxmlformats.org/officeDocument/2006/relationships/image" Target="../media/image46.png"/><Relationship Id="rId5" Type="http://schemas.openxmlformats.org/officeDocument/2006/relationships/image" Target="../media/image47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48.png"/><Relationship Id="rId2" Type="http://schemas.openxmlformats.org/officeDocument/2006/relationships/image" Target="../media/image49.png"/><Relationship Id="rId3" Type="http://schemas.openxmlformats.org/officeDocument/2006/relationships/image" Target="../media/image50.png"/><Relationship Id="rId4" Type="http://schemas.openxmlformats.org/officeDocument/2006/relationships/image" Target="../media/image51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52.png"/><Relationship Id="rId2" Type="http://schemas.openxmlformats.org/officeDocument/2006/relationships/image" Target="../media/image53.png"/><Relationship Id="rId3" Type="http://schemas.openxmlformats.org/officeDocument/2006/relationships/image" Target="../media/image54.png"/><Relationship Id="rId4" Type="http://schemas.openxmlformats.org/officeDocument/2006/relationships/image" Target="../media/image55.png"/><Relationship Id="rId5" Type="http://schemas.openxmlformats.org/officeDocument/2006/relationships/image" Target="../media/image56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57.png"/><Relationship Id="rId2" Type="http://schemas.openxmlformats.org/officeDocument/2006/relationships/image" Target="../media/image58.png"/><Relationship Id="rId3" Type="http://schemas.openxmlformats.org/officeDocument/2006/relationships/image" Target="../media/image59.png"/><Relationship Id="rId4" Type="http://schemas.openxmlformats.org/officeDocument/2006/relationships/image" Target="../media/image60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61.png"/><Relationship Id="rId2" Type="http://schemas.openxmlformats.org/officeDocument/2006/relationships/image" Target="../media/image62.png"/><Relationship Id="rId3" Type="http://schemas.openxmlformats.org/officeDocument/2006/relationships/image" Target="../media/image63.png"/><Relationship Id="rId4" Type="http://schemas.openxmlformats.org/officeDocument/2006/relationships/image" Target="../media/image64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65.png"/><Relationship Id="rId2" Type="http://schemas.openxmlformats.org/officeDocument/2006/relationships/image" Target="../media/image66.png"/><Relationship Id="rId3" Type="http://schemas.openxmlformats.org/officeDocument/2006/relationships/image" Target="../media/image67.png"/><Relationship Id="rId4" Type="http://schemas.openxmlformats.org/officeDocument/2006/relationships/image" Target="../media/image68.png"/><Relationship Id="rId5" Type="http://schemas.openxmlformats.org/officeDocument/2006/relationships/image" Target="../media/image69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70.png"/><Relationship Id="rId2" Type="http://schemas.openxmlformats.org/officeDocument/2006/relationships/image" Target="../media/image71.png"/><Relationship Id="rId3" Type="http://schemas.openxmlformats.org/officeDocument/2006/relationships/image" Target="../media/image72.png"/><Relationship Id="rId4" Type="http://schemas.openxmlformats.org/officeDocument/2006/relationships/image" Target="../media/image73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74.png"/><Relationship Id="rId2" Type="http://schemas.openxmlformats.org/officeDocument/2006/relationships/image" Target="../media/image75.png"/><Relationship Id="rId3" Type="http://schemas.openxmlformats.org/officeDocument/2006/relationships/image" Target="../media/image76.png"/><Relationship Id="rId4" Type="http://schemas.openxmlformats.org/officeDocument/2006/relationships/image" Target="../media/image77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78.png"/><Relationship Id="rId2" Type="http://schemas.openxmlformats.org/officeDocument/2006/relationships/image" Target="../media/image79.png"/><Relationship Id="rId3" Type="http://schemas.openxmlformats.org/officeDocument/2006/relationships/image" Target="../media/image80.png"/><Relationship Id="rId4" Type="http://schemas.openxmlformats.org/officeDocument/2006/relationships/image" Target="../media/image81.png"/><Relationship Id="rId5" Type="http://schemas.openxmlformats.org/officeDocument/2006/relationships/image" Target="../media/image82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83.png"/><Relationship Id="rId2" Type="http://schemas.openxmlformats.org/officeDocument/2006/relationships/image" Target="../media/image84.png"/><Relationship Id="rId3" Type="http://schemas.openxmlformats.org/officeDocument/2006/relationships/image" Target="../media/image85.png"/><Relationship Id="rId4" Type="http://schemas.openxmlformats.org/officeDocument/2006/relationships/image" Target="../media/image86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87.png"/><Relationship Id="rId2" Type="http://schemas.openxmlformats.org/officeDocument/2006/relationships/image" Target="../media/image88.png"/><Relationship Id="rId3" Type="http://schemas.openxmlformats.org/officeDocument/2006/relationships/image" Target="../media/image89.png"/><Relationship Id="rId4" Type="http://schemas.openxmlformats.org/officeDocument/2006/relationships/image" Target="../media/image90.png"/><Relationship Id="rId5" Type="http://schemas.openxmlformats.org/officeDocument/2006/relationships/image" Target="../media/image91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92.png"/><Relationship Id="rId2" Type="http://schemas.openxmlformats.org/officeDocument/2006/relationships/image" Target="../media/image93.png"/><Relationship Id="rId3" Type="http://schemas.openxmlformats.org/officeDocument/2006/relationships/image" Target="../media/image94.png"/><Relationship Id="rId4" Type="http://schemas.openxmlformats.org/officeDocument/2006/relationships/image" Target="../media/image95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96.png"/><Relationship Id="rId2" Type="http://schemas.openxmlformats.org/officeDocument/2006/relationships/image" Target="../media/image97.png"/><Relationship Id="rId3" Type="http://schemas.openxmlformats.org/officeDocument/2006/relationships/image" Target="../media/image98.png"/><Relationship Id="rId4" Type="http://schemas.openxmlformats.org/officeDocument/2006/relationships/image" Target="../media/image99.png"/><Relationship Id="rId5" Type="http://schemas.openxmlformats.org/officeDocument/2006/relationships/image" Target="../media/image100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101.png"/><Relationship Id="rId2" Type="http://schemas.openxmlformats.org/officeDocument/2006/relationships/image" Target="../media/image102.png"/><Relationship Id="rId3" Type="http://schemas.openxmlformats.org/officeDocument/2006/relationships/image" Target="../media/image103.png"/><Relationship Id="rId4" Type="http://schemas.openxmlformats.org/officeDocument/2006/relationships/image" Target="../media/image104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105.png"/><Relationship Id="rId2" Type="http://schemas.openxmlformats.org/officeDocument/2006/relationships/image" Target="../media/image106.png"/><Relationship Id="rId3" Type="http://schemas.openxmlformats.org/officeDocument/2006/relationships/image" Target="../media/image107.png"/><Relationship Id="rId4" Type="http://schemas.openxmlformats.org/officeDocument/2006/relationships/image" Target="../media/image108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109.png"/><Relationship Id="rId2" Type="http://schemas.openxmlformats.org/officeDocument/2006/relationships/image" Target="../media/image110.png"/><Relationship Id="rId3" Type="http://schemas.openxmlformats.org/officeDocument/2006/relationships/image" Target="../media/image111.png"/><Relationship Id="rId4" Type="http://schemas.openxmlformats.org/officeDocument/2006/relationships/image" Target="../media/image112.png"/><Relationship Id="rId5" Type="http://schemas.openxmlformats.org/officeDocument/2006/relationships/image" Target="../media/image113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26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114.png"/><Relationship Id="rId2" Type="http://schemas.openxmlformats.org/officeDocument/2006/relationships/image" Target="../media/image115.png"/><Relationship Id="rId3" Type="http://schemas.openxmlformats.org/officeDocument/2006/relationships/image" Target="../media/image116.png"/><Relationship Id="rId4" Type="http://schemas.openxmlformats.org/officeDocument/2006/relationships/image" Target="../media/image117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118.png"/><Relationship Id="rId2" Type="http://schemas.openxmlformats.org/officeDocument/2006/relationships/image" Target="../media/image119.png"/><Relationship Id="rId3" Type="http://schemas.openxmlformats.org/officeDocument/2006/relationships/image" Target="../media/image120.png"/><Relationship Id="rId4" Type="http://schemas.openxmlformats.org/officeDocument/2006/relationships/image" Target="../media/image121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8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122.png"/><Relationship Id="rId2" Type="http://schemas.openxmlformats.org/officeDocument/2006/relationships/image" Target="../media/image123.png"/><Relationship Id="rId3" Type="http://schemas.openxmlformats.org/officeDocument/2006/relationships/image" Target="../media/image124.png"/><Relationship Id="rId4" Type="http://schemas.openxmlformats.org/officeDocument/2006/relationships/image" Target="../media/image125.png"/><Relationship Id="rId5" Type="http://schemas.openxmlformats.org/officeDocument/2006/relationships/image" Target="../media/image126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2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127.png"/><Relationship Id="rId2" Type="http://schemas.openxmlformats.org/officeDocument/2006/relationships/image" Target="../media/image128.png"/><Relationship Id="rId3" Type="http://schemas.openxmlformats.org/officeDocument/2006/relationships/image" Target="../media/image129.png"/><Relationship Id="rId4" Type="http://schemas.openxmlformats.org/officeDocument/2006/relationships/image" Target="../media/image130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30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131.png"/><Relationship Id="rId2" Type="http://schemas.openxmlformats.org/officeDocument/2006/relationships/image" Target="../media/image132.png"/><Relationship Id="rId3" Type="http://schemas.openxmlformats.org/officeDocument/2006/relationships/image" Target="../media/image133.png"/><Relationship Id="rId4" Type="http://schemas.openxmlformats.org/officeDocument/2006/relationships/image" Target="../media/image134.png"/><Relationship Id="rId5" Type="http://schemas.openxmlformats.org/officeDocument/2006/relationships/image" Target="../media/image135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3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136.png"/><Relationship Id="rId2" Type="http://schemas.openxmlformats.org/officeDocument/2006/relationships/image" Target="../media/image137.png"/><Relationship Id="rId3" Type="http://schemas.openxmlformats.org/officeDocument/2006/relationships/image" Target="../media/image138.png"/><Relationship Id="rId4" Type="http://schemas.openxmlformats.org/officeDocument/2006/relationships/image" Target="../media/image139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32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140.png"/><Relationship Id="rId2" Type="http://schemas.openxmlformats.org/officeDocument/2006/relationships/image" Target="../media/image141.png"/><Relationship Id="rId3" Type="http://schemas.openxmlformats.org/officeDocument/2006/relationships/image" Target="../media/image142.png"/><Relationship Id="rId4" Type="http://schemas.openxmlformats.org/officeDocument/2006/relationships/image" Target="../media/image143.png"/><Relationship Id="rId5" Type="http://schemas.openxmlformats.org/officeDocument/2006/relationships/image" Target="../media/image144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3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image" Target="../media/image145.png"/><Relationship Id="rId2" Type="http://schemas.openxmlformats.org/officeDocument/2006/relationships/image" Target="../media/image146.png"/><Relationship Id="rId3" Type="http://schemas.openxmlformats.org/officeDocument/2006/relationships/image" Target="../media/image147.png"/><Relationship Id="rId4" Type="http://schemas.openxmlformats.org/officeDocument/2006/relationships/image" Target="../media/image148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34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149.png"/><Relationship Id="rId2" Type="http://schemas.openxmlformats.org/officeDocument/2006/relationships/image" Target="../media/image150.png"/><Relationship Id="rId3" Type="http://schemas.openxmlformats.org/officeDocument/2006/relationships/image" Target="../media/image151.png"/><Relationship Id="rId4" Type="http://schemas.openxmlformats.org/officeDocument/2006/relationships/image" Target="../media/image152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35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image" Target="../media/image153.png"/><Relationship Id="rId2" Type="http://schemas.openxmlformats.org/officeDocument/2006/relationships/image" Target="../media/image154.png"/><Relationship Id="rId3" Type="http://schemas.openxmlformats.org/officeDocument/2006/relationships/image" Target="../media/image155.png"/><Relationship Id="rId4" Type="http://schemas.openxmlformats.org/officeDocument/2006/relationships/image" Target="../media/image156.png"/><Relationship Id="rId5" Type="http://schemas.openxmlformats.org/officeDocument/2006/relationships/image" Target="../media/image157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36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image" Target="../media/image158.png"/><Relationship Id="rId2" Type="http://schemas.openxmlformats.org/officeDocument/2006/relationships/image" Target="../media/image159.png"/><Relationship Id="rId3" Type="http://schemas.openxmlformats.org/officeDocument/2006/relationships/image" Target="../media/image160.png"/><Relationship Id="rId4" Type="http://schemas.openxmlformats.org/officeDocument/2006/relationships/image" Target="../media/image161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37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image" Target="../media/image162.png"/><Relationship Id="rId2" Type="http://schemas.openxmlformats.org/officeDocument/2006/relationships/image" Target="../media/image163.png"/><Relationship Id="rId3" Type="http://schemas.openxmlformats.org/officeDocument/2006/relationships/image" Target="../media/image164.png"/><Relationship Id="rId4" Type="http://schemas.openxmlformats.org/officeDocument/2006/relationships/image" Target="../media/image165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38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image" Target="../media/image166.png"/><Relationship Id="rId2" Type="http://schemas.openxmlformats.org/officeDocument/2006/relationships/image" Target="../media/image167.png"/><Relationship Id="rId3" Type="http://schemas.openxmlformats.org/officeDocument/2006/relationships/image" Target="../media/image168.png"/><Relationship Id="rId4" Type="http://schemas.openxmlformats.org/officeDocument/2006/relationships/image" Target="../media/image169.png"/><Relationship Id="rId5" Type="http://schemas.openxmlformats.org/officeDocument/2006/relationships/image" Target="../media/image170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3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4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image" Target="../media/image171.png"/><Relationship Id="rId2" Type="http://schemas.openxmlformats.org/officeDocument/2006/relationships/image" Target="../media/image172.png"/><Relationship Id="rId3" Type="http://schemas.openxmlformats.org/officeDocument/2006/relationships/image" Target="../media/image173.png"/><Relationship Id="rId4" Type="http://schemas.openxmlformats.org/officeDocument/2006/relationships/image" Target="../media/image174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40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image" Target="../media/image175.png"/><Relationship Id="rId2" Type="http://schemas.openxmlformats.org/officeDocument/2006/relationships/image" Target="../media/image176.png"/><Relationship Id="rId3" Type="http://schemas.openxmlformats.org/officeDocument/2006/relationships/image" Target="../media/image177.png"/><Relationship Id="rId4" Type="http://schemas.openxmlformats.org/officeDocument/2006/relationships/image" Target="../media/image178.png"/><Relationship Id="rId5" Type="http://schemas.openxmlformats.org/officeDocument/2006/relationships/image" Target="../media/image179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41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image" Target="../media/image180.png"/><Relationship Id="rId2" Type="http://schemas.openxmlformats.org/officeDocument/2006/relationships/image" Target="../media/image181.png"/><Relationship Id="rId3" Type="http://schemas.openxmlformats.org/officeDocument/2006/relationships/image" Target="../media/image182.png"/><Relationship Id="rId4" Type="http://schemas.openxmlformats.org/officeDocument/2006/relationships/image" Target="../media/image183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42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image" Target="../media/image184.png"/><Relationship Id="rId2" Type="http://schemas.openxmlformats.org/officeDocument/2006/relationships/image" Target="../media/image185.png"/><Relationship Id="rId3" Type="http://schemas.openxmlformats.org/officeDocument/2006/relationships/image" Target="../media/image186.png"/><Relationship Id="rId4" Type="http://schemas.openxmlformats.org/officeDocument/2006/relationships/image" Target="../media/image187.png"/><Relationship Id="rId5" Type="http://schemas.openxmlformats.org/officeDocument/2006/relationships/image" Target="../media/image188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43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image" Target="../media/image189.png"/><Relationship Id="rId2" Type="http://schemas.openxmlformats.org/officeDocument/2006/relationships/image" Target="../media/image190.png"/><Relationship Id="rId3" Type="http://schemas.openxmlformats.org/officeDocument/2006/relationships/image" Target="../media/image191.png"/><Relationship Id="rId4" Type="http://schemas.openxmlformats.org/officeDocument/2006/relationships/image" Target="../media/image192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44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image" Target="../media/image193.png"/><Relationship Id="rId2" Type="http://schemas.openxmlformats.org/officeDocument/2006/relationships/image" Target="../media/image194.png"/><Relationship Id="rId3" Type="http://schemas.openxmlformats.org/officeDocument/2006/relationships/image" Target="../media/image195.png"/><Relationship Id="rId4" Type="http://schemas.openxmlformats.org/officeDocument/2006/relationships/image" Target="../media/image196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45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image" Target="../media/image197.png"/><Relationship Id="rId2" Type="http://schemas.openxmlformats.org/officeDocument/2006/relationships/image" Target="../media/image198.png"/><Relationship Id="rId3" Type="http://schemas.openxmlformats.org/officeDocument/2006/relationships/image" Target="../media/image199.png"/><Relationship Id="rId4" Type="http://schemas.openxmlformats.org/officeDocument/2006/relationships/image" Target="../media/image200.png"/><Relationship Id="rId5" Type="http://schemas.openxmlformats.org/officeDocument/2006/relationships/image" Target="../media/image201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46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image" Target="../media/image202.png"/><Relationship Id="rId2" Type="http://schemas.openxmlformats.org/officeDocument/2006/relationships/image" Target="../media/image203.png"/><Relationship Id="rId3" Type="http://schemas.openxmlformats.org/officeDocument/2006/relationships/image" Target="../media/image204.png"/><Relationship Id="rId4" Type="http://schemas.openxmlformats.org/officeDocument/2006/relationships/image" Target="../media/image205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47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image" Target="../media/image206.png"/><Relationship Id="rId2" Type="http://schemas.openxmlformats.org/officeDocument/2006/relationships/image" Target="../media/image207.png"/><Relationship Id="rId3" Type="http://schemas.openxmlformats.org/officeDocument/2006/relationships/image" Target="../media/image208.png"/><Relationship Id="rId4" Type="http://schemas.openxmlformats.org/officeDocument/2006/relationships/image" Target="../media/image209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48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image" Target="../media/image210.png"/><Relationship Id="rId2" Type="http://schemas.openxmlformats.org/officeDocument/2006/relationships/image" Target="../media/image211.png"/><Relationship Id="rId3" Type="http://schemas.openxmlformats.org/officeDocument/2006/relationships/image" Target="../media/image212.png"/><Relationship Id="rId4" Type="http://schemas.openxmlformats.org/officeDocument/2006/relationships/image" Target="../media/image213.png"/><Relationship Id="rId5" Type="http://schemas.openxmlformats.org/officeDocument/2006/relationships/image" Target="../media/image214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49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5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image" Target="../media/image215.png"/><Relationship Id="rId2" Type="http://schemas.openxmlformats.org/officeDocument/2006/relationships/image" Target="../media/image216.png"/><Relationship Id="rId3" Type="http://schemas.openxmlformats.org/officeDocument/2006/relationships/image" Target="../media/image217.png"/><Relationship Id="rId4" Type="http://schemas.openxmlformats.org/officeDocument/2006/relationships/image" Target="../media/image218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50.xml"/>
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image" Target="../media/image219.png"/><Relationship Id="rId2" Type="http://schemas.openxmlformats.org/officeDocument/2006/relationships/image" Target="../media/image220.png"/><Relationship Id="rId3" Type="http://schemas.openxmlformats.org/officeDocument/2006/relationships/image" Target="../media/image221.png"/><Relationship Id="rId4" Type="http://schemas.openxmlformats.org/officeDocument/2006/relationships/image" Target="../media/image222.png"/><Relationship Id="rId5" Type="http://schemas.openxmlformats.org/officeDocument/2006/relationships/image" Target="../media/image223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51.xml"/>
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image" Target="../media/image224.png"/><Relationship Id="rId2" Type="http://schemas.openxmlformats.org/officeDocument/2006/relationships/image" Target="../media/image225.png"/><Relationship Id="rId3" Type="http://schemas.openxmlformats.org/officeDocument/2006/relationships/image" Target="../media/image226.png"/><Relationship Id="rId4" Type="http://schemas.openxmlformats.org/officeDocument/2006/relationships/image" Target="../media/image227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52.xml"/>
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image" Target="../media/image228.png"/><Relationship Id="rId2" Type="http://schemas.openxmlformats.org/officeDocument/2006/relationships/image" Target="../media/image229.png"/><Relationship Id="rId3" Type="http://schemas.openxmlformats.org/officeDocument/2006/relationships/image" Target="../media/image230.png"/><Relationship Id="rId4" Type="http://schemas.openxmlformats.org/officeDocument/2006/relationships/image" Target="../media/image231.png"/><Relationship Id="rId5" Type="http://schemas.openxmlformats.org/officeDocument/2006/relationships/image" Target="../media/image232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53.xml"/>
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image" Target="../media/image233.png"/><Relationship Id="rId2" Type="http://schemas.openxmlformats.org/officeDocument/2006/relationships/image" Target="../media/image234.png"/><Relationship Id="rId3" Type="http://schemas.openxmlformats.org/officeDocument/2006/relationships/image" Target="../media/image235.png"/><Relationship Id="rId4" Type="http://schemas.openxmlformats.org/officeDocument/2006/relationships/image" Target="../media/image236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54.xml"/>
</Relationships>
</file>

<file path=ppt/slides/_rels/slide55.xml.rels><?xml version="1.0" encoding="UTF-8"?>
<Relationships xmlns="http://schemas.openxmlformats.org/package/2006/relationships"><Relationship Id="rId1" Type="http://schemas.openxmlformats.org/officeDocument/2006/relationships/image" Target="../media/image237.png"/><Relationship Id="rId2" Type="http://schemas.openxmlformats.org/officeDocument/2006/relationships/image" Target="../media/image238.png"/><Relationship Id="rId3" Type="http://schemas.openxmlformats.org/officeDocument/2006/relationships/image" Target="../media/image239.png"/><Relationship Id="rId4" Type="http://schemas.openxmlformats.org/officeDocument/2006/relationships/image" Target="../media/image240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55.xml"/>
</Relationships>
</file>

<file path=ppt/slides/_rels/slide56.xml.rels><?xml version="1.0" encoding="UTF-8"?>
<Relationships xmlns="http://schemas.openxmlformats.org/package/2006/relationships"><Relationship Id="rId1" Type="http://schemas.openxmlformats.org/officeDocument/2006/relationships/image" Target="../media/image241.png"/><Relationship Id="rId2" Type="http://schemas.openxmlformats.org/officeDocument/2006/relationships/image" Target="../media/image242.png"/><Relationship Id="rId3" Type="http://schemas.openxmlformats.org/officeDocument/2006/relationships/image" Target="../media/image243.png"/><Relationship Id="rId4" Type="http://schemas.openxmlformats.org/officeDocument/2006/relationships/image" Target="../media/image244.png"/><Relationship Id="rId5" Type="http://schemas.openxmlformats.org/officeDocument/2006/relationships/image" Target="../media/image245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56.xml"/>
</Relationships>
</file>

<file path=ppt/slides/_rels/slide57.xml.rels><?xml version="1.0" encoding="UTF-8"?>
<Relationships xmlns="http://schemas.openxmlformats.org/package/2006/relationships"><Relationship Id="rId1" Type="http://schemas.openxmlformats.org/officeDocument/2006/relationships/image" Target="../media/image246.png"/><Relationship Id="rId2" Type="http://schemas.openxmlformats.org/officeDocument/2006/relationships/image" Target="../media/image247.png"/><Relationship Id="rId3" Type="http://schemas.openxmlformats.org/officeDocument/2006/relationships/image" Target="../media/image248.png"/><Relationship Id="rId4" Type="http://schemas.openxmlformats.org/officeDocument/2006/relationships/image" Target="../media/image249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57.xml"/>
</Relationships>
</file>

<file path=ppt/slides/_rels/slide58.xml.rels><?xml version="1.0" encoding="UTF-8"?>
<Relationships xmlns="http://schemas.openxmlformats.org/package/2006/relationships"><Relationship Id="rId1" Type="http://schemas.openxmlformats.org/officeDocument/2006/relationships/image" Target="../media/image250.png"/><Relationship Id="rId2" Type="http://schemas.openxmlformats.org/officeDocument/2006/relationships/image" Target="../media/image251.png"/><Relationship Id="rId3" Type="http://schemas.openxmlformats.org/officeDocument/2006/relationships/image" Target="../media/image252.png"/><Relationship Id="rId4" Type="http://schemas.openxmlformats.org/officeDocument/2006/relationships/image" Target="../media/image253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58.xml"/>
</Relationships>
</file>

<file path=ppt/slides/_rels/slide59.xml.rels><?xml version="1.0" encoding="UTF-8"?>
<Relationships xmlns="http://schemas.openxmlformats.org/package/2006/relationships"><Relationship Id="rId1" Type="http://schemas.openxmlformats.org/officeDocument/2006/relationships/image" Target="../media/image254.png"/><Relationship Id="rId2" Type="http://schemas.openxmlformats.org/officeDocument/2006/relationships/image" Target="../media/image255.png"/><Relationship Id="rId3" Type="http://schemas.openxmlformats.org/officeDocument/2006/relationships/image" Target="../media/image256.png"/><Relationship Id="rId4" Type="http://schemas.openxmlformats.org/officeDocument/2006/relationships/image" Target="../media/image257.png"/><Relationship Id="rId5" Type="http://schemas.openxmlformats.org/officeDocument/2006/relationships/image" Target="../media/image258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5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6.xml"/>
</Relationships>
</file>

<file path=ppt/slides/_rels/slide60.xml.rels><?xml version="1.0" encoding="UTF-8"?>
<Relationships xmlns="http://schemas.openxmlformats.org/package/2006/relationships"><Relationship Id="rId1" Type="http://schemas.openxmlformats.org/officeDocument/2006/relationships/image" Target="../media/image259.png"/><Relationship Id="rId2" Type="http://schemas.openxmlformats.org/officeDocument/2006/relationships/image" Target="../media/image260.png"/><Relationship Id="rId3" Type="http://schemas.openxmlformats.org/officeDocument/2006/relationships/image" Target="../media/image261.png"/><Relationship Id="rId4" Type="http://schemas.openxmlformats.org/officeDocument/2006/relationships/image" Target="../media/image262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60.xml"/>
</Relationships>
</file>

<file path=ppt/slides/_rels/slide61.xml.rels><?xml version="1.0" encoding="UTF-8"?>
<Relationships xmlns="http://schemas.openxmlformats.org/package/2006/relationships"><Relationship Id="rId1" Type="http://schemas.openxmlformats.org/officeDocument/2006/relationships/image" Target="../media/image263.png"/><Relationship Id="rId2" Type="http://schemas.openxmlformats.org/officeDocument/2006/relationships/image" Target="../media/image264.png"/><Relationship Id="rId3" Type="http://schemas.openxmlformats.org/officeDocument/2006/relationships/image" Target="../media/image265.png"/><Relationship Id="rId4" Type="http://schemas.openxmlformats.org/officeDocument/2006/relationships/image" Target="../media/image266.png"/><Relationship Id="rId5" Type="http://schemas.openxmlformats.org/officeDocument/2006/relationships/image" Target="../media/image267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61.xml"/>
</Relationships>
</file>

<file path=ppt/slides/_rels/slide62.xml.rels><?xml version="1.0" encoding="UTF-8"?>
<Relationships xmlns="http://schemas.openxmlformats.org/package/2006/relationships"><Relationship Id="rId1" Type="http://schemas.openxmlformats.org/officeDocument/2006/relationships/image" Target="../media/image268.png"/><Relationship Id="rId2" Type="http://schemas.openxmlformats.org/officeDocument/2006/relationships/image" Target="../media/image269.png"/><Relationship Id="rId3" Type="http://schemas.openxmlformats.org/officeDocument/2006/relationships/image" Target="../media/image270.png"/><Relationship Id="rId4" Type="http://schemas.openxmlformats.org/officeDocument/2006/relationships/image" Target="../media/image271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62.xml"/>
</Relationships>
</file>

<file path=ppt/slides/_rels/slide63.xml.rels><?xml version="1.0" encoding="UTF-8"?>
<Relationships xmlns="http://schemas.openxmlformats.org/package/2006/relationships"><Relationship Id="rId1" Type="http://schemas.openxmlformats.org/officeDocument/2006/relationships/image" Target="../media/image272.png"/><Relationship Id="rId2" Type="http://schemas.openxmlformats.org/officeDocument/2006/relationships/image" Target="../media/image273.png"/><Relationship Id="rId3" Type="http://schemas.openxmlformats.org/officeDocument/2006/relationships/image" Target="../media/image274.png"/><Relationship Id="rId4" Type="http://schemas.openxmlformats.org/officeDocument/2006/relationships/image" Target="../media/image275.png"/><Relationship Id="rId5" Type="http://schemas.openxmlformats.org/officeDocument/2006/relationships/image" Target="../media/image276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63.xml"/>
</Relationships>
</file>

<file path=ppt/slides/_rels/slide64.xml.rels><?xml version="1.0" encoding="UTF-8"?>
<Relationships xmlns="http://schemas.openxmlformats.org/package/2006/relationships"><Relationship Id="rId1" Type="http://schemas.openxmlformats.org/officeDocument/2006/relationships/image" Target="../media/image277.png"/><Relationship Id="rId2" Type="http://schemas.openxmlformats.org/officeDocument/2006/relationships/image" Target="../media/image278.png"/><Relationship Id="rId3" Type="http://schemas.openxmlformats.org/officeDocument/2006/relationships/image" Target="../media/image279.png"/><Relationship Id="rId4" Type="http://schemas.openxmlformats.org/officeDocument/2006/relationships/image" Target="../media/image280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64.xml"/>
</Relationships>
</file>

<file path=ppt/slides/_rels/slide65.xml.rels><?xml version="1.0" encoding="UTF-8"?>
<Relationships xmlns="http://schemas.openxmlformats.org/package/2006/relationships"><Relationship Id="rId1" Type="http://schemas.openxmlformats.org/officeDocument/2006/relationships/image" Target="../media/image281.png"/><Relationship Id="rId2" Type="http://schemas.openxmlformats.org/officeDocument/2006/relationships/image" Target="../media/image282.png"/><Relationship Id="rId3" Type="http://schemas.openxmlformats.org/officeDocument/2006/relationships/image" Target="../media/image283.png"/><Relationship Id="rId4" Type="http://schemas.openxmlformats.org/officeDocument/2006/relationships/image" Target="../media/image284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65.xml"/>
</Relationships>
</file>

<file path=ppt/slides/_rels/slide66.xml.rels><?xml version="1.0" encoding="UTF-8"?>
<Relationships xmlns="http://schemas.openxmlformats.org/package/2006/relationships"><Relationship Id="rId1" Type="http://schemas.openxmlformats.org/officeDocument/2006/relationships/image" Target="../media/image285.png"/><Relationship Id="rId2" Type="http://schemas.openxmlformats.org/officeDocument/2006/relationships/image" Target="../media/image286.png"/><Relationship Id="rId3" Type="http://schemas.openxmlformats.org/officeDocument/2006/relationships/image" Target="../media/image287.png"/><Relationship Id="rId4" Type="http://schemas.openxmlformats.org/officeDocument/2006/relationships/image" Target="../media/image288.png"/><Relationship Id="rId5" Type="http://schemas.openxmlformats.org/officeDocument/2006/relationships/image" Target="../media/image289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66.xml"/>
</Relationships>
</file>

<file path=ppt/slides/_rels/slide67.xml.rels><?xml version="1.0" encoding="UTF-8"?>
<Relationships xmlns="http://schemas.openxmlformats.org/package/2006/relationships"><Relationship Id="rId1" Type="http://schemas.openxmlformats.org/officeDocument/2006/relationships/image" Target="../media/image290.png"/><Relationship Id="rId2" Type="http://schemas.openxmlformats.org/officeDocument/2006/relationships/image" Target="../media/image291.png"/><Relationship Id="rId3" Type="http://schemas.openxmlformats.org/officeDocument/2006/relationships/image" Target="../media/image292.png"/><Relationship Id="rId4" Type="http://schemas.openxmlformats.org/officeDocument/2006/relationships/image" Target="../media/image293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67.xml"/>
</Relationships>
</file>

<file path=ppt/slides/_rels/slide68.xml.rels><?xml version="1.0" encoding="UTF-8"?>
<Relationships xmlns="http://schemas.openxmlformats.org/package/2006/relationships"><Relationship Id="rId1" Type="http://schemas.openxmlformats.org/officeDocument/2006/relationships/image" Target="../media/image294.png"/><Relationship Id="rId2" Type="http://schemas.openxmlformats.org/officeDocument/2006/relationships/image" Target="../media/image295.png"/><Relationship Id="rId3" Type="http://schemas.openxmlformats.org/officeDocument/2006/relationships/image" Target="../media/image296.png"/><Relationship Id="rId4" Type="http://schemas.openxmlformats.org/officeDocument/2006/relationships/image" Target="../media/image297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68.xml"/>
</Relationships>
</file>

<file path=ppt/slides/_rels/slide69.xml.rels><?xml version="1.0" encoding="UTF-8"?>
<Relationships xmlns="http://schemas.openxmlformats.org/package/2006/relationships"><Relationship Id="rId1" Type="http://schemas.openxmlformats.org/officeDocument/2006/relationships/image" Target="../media/image298.png"/><Relationship Id="rId2" Type="http://schemas.openxmlformats.org/officeDocument/2006/relationships/image" Target="../media/image299.png"/><Relationship Id="rId3" Type="http://schemas.openxmlformats.org/officeDocument/2006/relationships/image" Target="../media/image300.png"/><Relationship Id="rId4" Type="http://schemas.openxmlformats.org/officeDocument/2006/relationships/image" Target="../media/image301.png"/><Relationship Id="rId5" Type="http://schemas.openxmlformats.org/officeDocument/2006/relationships/image" Target="../media/image302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69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image" Target="../media/image27.png"/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7.xml"/>
</Relationships>
</file>

<file path=ppt/slides/_rels/slide70.xml.rels><?xml version="1.0" encoding="UTF-8"?>
<Relationships xmlns="http://schemas.openxmlformats.org/package/2006/relationships"><Relationship Id="rId1" Type="http://schemas.openxmlformats.org/officeDocument/2006/relationships/image" Target="../media/image303.jpeg"/><Relationship Id="rId2" Type="http://schemas.openxmlformats.org/officeDocument/2006/relationships/image" Target="../media/image304.png"/><Relationship Id="rId3" Type="http://schemas.openxmlformats.org/officeDocument/2006/relationships/image" Target="../media/image305.png"/><Relationship Id="rId4" Type="http://schemas.openxmlformats.org/officeDocument/2006/relationships/image" Target="../media/image306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70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image" Target="../media/image31.png"/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image" Target="../media/image35.png"/><Relationship Id="rId3" Type="http://schemas.openxmlformats.org/officeDocument/2006/relationships/image" Target="../media/image36.png"/><Relationship Id="rId4" Type="http://schemas.openxmlformats.org/officeDocument/2006/relationships/image" Target="../media/image37.png"/><Relationship Id="rId5" Type="http://schemas.openxmlformats.org/officeDocument/2006/relationships/image" Target="../media/image38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Picture 2" descr="C:\Users\MSShafigullin\Desktop\Проекты\Брендбук\Гайдлайн\Презентация\презентация шаблон КФУ-01.jpg"/>
          <p:cNvPicPr/>
          <p:nvPr/>
        </p:nvPicPr>
        <p:blipFill>
          <a:blip r:embed="rId1"/>
          <a:srcRect l="0" t="0" r="0" b="20474"/>
          <a:stretch/>
        </p:blipFill>
        <p:spPr>
          <a:xfrm>
            <a:off x="0" y="1800"/>
            <a:ext cx="10069920" cy="5657760"/>
          </a:xfrm>
          <a:prstGeom prst="rect">
            <a:avLst/>
          </a:prstGeom>
          <a:ln w="0">
            <a:noFill/>
          </a:ln>
        </p:spPr>
      </p:pic>
      <p:sp>
        <p:nvSpPr>
          <p:cNvPr id="89" name="Прямая соединительная линия 6"/>
          <p:cNvSpPr/>
          <p:nvPr/>
        </p:nvSpPr>
        <p:spPr>
          <a:xfrm flipH="1">
            <a:off x="2579040" y="2268360"/>
            <a:ext cx="4921200" cy="360"/>
          </a:xfrm>
          <a:prstGeom prst="line">
            <a:avLst/>
          </a:prstGeom>
          <a:ln w="12700">
            <a:solidFill>
              <a:srgbClr val="ffffff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90" name="Рисунок 2" descr=""/>
          <p:cNvPicPr/>
          <p:nvPr/>
        </p:nvPicPr>
        <p:blipFill>
          <a:blip r:embed="rId2"/>
          <a:stretch/>
        </p:blipFill>
        <p:spPr>
          <a:xfrm>
            <a:off x="3524760" y="532800"/>
            <a:ext cx="3020400" cy="1229760"/>
          </a:xfrm>
          <a:prstGeom prst="rect">
            <a:avLst/>
          </a:prstGeom>
          <a:ln w="0">
            <a:noFill/>
          </a:ln>
        </p:spPr>
      </p:pic>
      <p:sp>
        <p:nvSpPr>
          <p:cNvPr id="91" name="Прямоугольник 5"/>
          <p:cNvSpPr/>
          <p:nvPr/>
        </p:nvSpPr>
        <p:spPr>
          <a:xfrm>
            <a:off x="551880" y="5024520"/>
            <a:ext cx="4398480" cy="386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2200"/>
              </a:lnSpc>
              <a:buNone/>
            </a:pPr>
            <a:r>
              <a:rPr b="0" lang="ru-RU" sz="1200" spc="-1" strike="noStrike">
                <a:solidFill>
                  <a:srgbClr val="ffffff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Fibonacci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92" name="Рисунок 13" descr=""/>
          <p:cNvPicPr/>
          <p:nvPr/>
        </p:nvPicPr>
        <p:blipFill>
          <a:blip r:embed="rId3"/>
          <a:stretch/>
        </p:blipFill>
        <p:spPr>
          <a:xfrm>
            <a:off x="3437280" y="5025600"/>
            <a:ext cx="418320" cy="418320"/>
          </a:xfrm>
          <a:prstGeom prst="rect">
            <a:avLst/>
          </a:prstGeom>
          <a:ln w="0">
            <a:noFill/>
          </a:ln>
        </p:spPr>
      </p:pic>
      <p:sp>
        <p:nvSpPr>
          <p:cNvPr id="93" name="Прямоугольник 10"/>
          <p:cNvSpPr/>
          <p:nvPr/>
        </p:nvSpPr>
        <p:spPr>
          <a:xfrm>
            <a:off x="1586160" y="2459880"/>
            <a:ext cx="6897600" cy="2329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ffffff"/>
                </a:solidFill>
                <a:latin typeface="PT Sans"/>
                <a:ea typeface="DejaVu Sans"/>
              </a:rPr>
              <a:t>TITLE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extBox 6"/>
          <p:cNvSpPr/>
          <p:nvPr/>
        </p:nvSpPr>
        <p:spPr>
          <a:xfrm>
            <a:off x="1150200" y="850320"/>
            <a:ext cx="4514400" cy="459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75" name="TextBox 15"/>
          <p:cNvSpPr/>
          <p:nvPr/>
        </p:nvSpPr>
        <p:spPr>
          <a:xfrm>
            <a:off x="1150200" y="105480"/>
            <a:ext cx="8404920" cy="73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76" name="Прямоугольник 3"/>
          <p:cNvSpPr/>
          <p:nvPr/>
        </p:nvSpPr>
        <p:spPr>
          <a:xfrm>
            <a:off x="0" y="0"/>
            <a:ext cx="902160" cy="56599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77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440" cy="379440"/>
          </a:xfrm>
          <a:prstGeom prst="rect">
            <a:avLst/>
          </a:prstGeom>
          <a:ln w="0">
            <a:noFill/>
          </a:ln>
        </p:spPr>
      </p:pic>
      <p:pic>
        <p:nvPicPr>
          <p:cNvPr id="178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480" cy="267480"/>
          </a:xfrm>
          <a:prstGeom prst="rect">
            <a:avLst/>
          </a:prstGeom>
          <a:ln w="0">
            <a:noFill/>
          </a:ln>
        </p:spPr>
      </p:pic>
      <p:sp>
        <p:nvSpPr>
          <p:cNvPr id="179" name="TextBox 8"/>
          <p:cNvSpPr/>
          <p:nvPr/>
        </p:nvSpPr>
        <p:spPr>
          <a:xfrm>
            <a:off x="92160" y="521208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80" name="TextBox 9"/>
          <p:cNvSpPr/>
          <p:nvPr/>
        </p:nvSpPr>
        <p:spPr>
          <a:xfrm>
            <a:off x="92160" y="450144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81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440" cy="253080"/>
          </a:xfrm>
          <a:prstGeom prst="rect">
            <a:avLst/>
          </a:prstGeom>
          <a:ln w="0">
            <a:noFill/>
          </a:ln>
        </p:spPr>
      </p:pic>
      <p:pic>
        <p:nvPicPr>
          <p:cNvPr id="182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440" cy="1247760"/>
          </a:xfrm>
          <a:prstGeom prst="rect">
            <a:avLst/>
          </a:prstGeom>
          <a:ln w="0">
            <a:noFill/>
          </a:ln>
        </p:spPr>
      </p:pic>
      <p:sp>
        <p:nvSpPr>
          <p:cNvPr id="183" name="Прямоугольник со скругленными углами 3"/>
          <p:cNvSpPr/>
          <p:nvPr/>
        </p:nvSpPr>
        <p:spPr>
          <a:xfrm>
            <a:off x="5916960" y="1642680"/>
            <a:ext cx="3639600" cy="26114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Рисунок 2" descr=""/>
          <p:cNvPicPr/>
          <p:nvPr/>
        </p:nvPicPr>
        <p:blipFill>
          <a:blip r:embed="rId1"/>
          <a:stretch/>
        </p:blipFill>
        <p:spPr>
          <a:xfrm>
            <a:off x="6212160" y="1405800"/>
            <a:ext cx="3476520" cy="3476520"/>
          </a:xfrm>
          <a:prstGeom prst="rect">
            <a:avLst/>
          </a:prstGeom>
          <a:ln w="0">
            <a:noFill/>
          </a:ln>
        </p:spPr>
      </p:pic>
      <p:sp>
        <p:nvSpPr>
          <p:cNvPr id="185" name="Прямоугольник 3"/>
          <p:cNvSpPr/>
          <p:nvPr/>
        </p:nvSpPr>
        <p:spPr>
          <a:xfrm>
            <a:off x="0" y="0"/>
            <a:ext cx="902160" cy="56599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86" name="Picture 4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79440" cy="379440"/>
          </a:xfrm>
          <a:prstGeom prst="rect">
            <a:avLst/>
          </a:prstGeom>
          <a:ln w="0">
            <a:noFill/>
          </a:ln>
        </p:spPr>
      </p:pic>
      <p:pic>
        <p:nvPicPr>
          <p:cNvPr id="187" name="Picture 6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7480" cy="267480"/>
          </a:xfrm>
          <a:prstGeom prst="rect">
            <a:avLst/>
          </a:prstGeom>
          <a:ln w="0">
            <a:noFill/>
          </a:ln>
        </p:spPr>
      </p:pic>
      <p:sp>
        <p:nvSpPr>
          <p:cNvPr id="188" name="TextBox 8"/>
          <p:cNvSpPr/>
          <p:nvPr/>
        </p:nvSpPr>
        <p:spPr>
          <a:xfrm>
            <a:off x="92160" y="521208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89" name="TextBox 9"/>
          <p:cNvSpPr/>
          <p:nvPr/>
        </p:nvSpPr>
        <p:spPr>
          <a:xfrm>
            <a:off x="92160" y="450144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90" name="Picture 4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8440" cy="253080"/>
          </a:xfrm>
          <a:prstGeom prst="rect">
            <a:avLst/>
          </a:prstGeom>
          <a:ln w="0">
            <a:noFill/>
          </a:ln>
        </p:spPr>
      </p:pic>
      <p:pic>
        <p:nvPicPr>
          <p:cNvPr id="191" name="Рисунок 11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8440" cy="1247760"/>
          </a:xfrm>
          <a:prstGeom prst="rect">
            <a:avLst/>
          </a:prstGeom>
          <a:ln w="0">
            <a:noFill/>
          </a:ln>
        </p:spPr>
      </p:pic>
      <p:sp>
        <p:nvSpPr>
          <p:cNvPr id="192" name="TextBox 6"/>
          <p:cNvSpPr/>
          <p:nvPr/>
        </p:nvSpPr>
        <p:spPr>
          <a:xfrm>
            <a:off x="1150200" y="850320"/>
            <a:ext cx="4514400" cy="459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93" name="TextBox 13"/>
          <p:cNvSpPr/>
          <p:nvPr/>
        </p:nvSpPr>
        <p:spPr>
          <a:xfrm>
            <a:off x="1150200" y="105480"/>
            <a:ext cx="8404920" cy="73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TextBox 1"/>
          <p:cNvSpPr/>
          <p:nvPr/>
        </p:nvSpPr>
        <p:spPr>
          <a:xfrm>
            <a:off x="1150200" y="850320"/>
            <a:ext cx="4514400" cy="459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95" name="TextBox 2"/>
          <p:cNvSpPr/>
          <p:nvPr/>
        </p:nvSpPr>
        <p:spPr>
          <a:xfrm>
            <a:off x="1150200" y="105480"/>
            <a:ext cx="8404920" cy="738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96" name="Прямоугольник 1"/>
          <p:cNvSpPr/>
          <p:nvPr/>
        </p:nvSpPr>
        <p:spPr>
          <a:xfrm>
            <a:off x="0" y="0"/>
            <a:ext cx="902160" cy="56599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97" name="Picture 1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440" cy="379440"/>
          </a:xfrm>
          <a:prstGeom prst="rect">
            <a:avLst/>
          </a:prstGeom>
          <a:ln w="0">
            <a:noFill/>
          </a:ln>
        </p:spPr>
      </p:pic>
      <p:pic>
        <p:nvPicPr>
          <p:cNvPr id="198" name="Picture 3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480" cy="267480"/>
          </a:xfrm>
          <a:prstGeom prst="rect">
            <a:avLst/>
          </a:prstGeom>
          <a:ln w="0">
            <a:noFill/>
          </a:ln>
        </p:spPr>
      </p:pic>
      <p:sp>
        <p:nvSpPr>
          <p:cNvPr id="199" name="TextBox 3"/>
          <p:cNvSpPr/>
          <p:nvPr/>
        </p:nvSpPr>
        <p:spPr>
          <a:xfrm>
            <a:off x="92160" y="521208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00" name="TextBox 4"/>
          <p:cNvSpPr/>
          <p:nvPr/>
        </p:nvSpPr>
        <p:spPr>
          <a:xfrm>
            <a:off x="92160" y="450144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01" name="Picture 5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440" cy="253080"/>
          </a:xfrm>
          <a:prstGeom prst="rect">
            <a:avLst/>
          </a:prstGeom>
          <a:ln w="0">
            <a:noFill/>
          </a:ln>
        </p:spPr>
      </p:pic>
      <p:pic>
        <p:nvPicPr>
          <p:cNvPr id="202" name="Рисунок 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440" cy="1247760"/>
          </a:xfrm>
          <a:prstGeom prst="rect">
            <a:avLst/>
          </a:prstGeom>
          <a:ln w="0">
            <a:noFill/>
          </a:ln>
        </p:spPr>
      </p:pic>
      <p:sp>
        <p:nvSpPr>
          <p:cNvPr id="203" name="Прямоугольник со скругленными углами 1"/>
          <p:cNvSpPr/>
          <p:nvPr/>
        </p:nvSpPr>
        <p:spPr>
          <a:xfrm>
            <a:off x="5916960" y="1642680"/>
            <a:ext cx="3639240" cy="26110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Прямоугольник 2"/>
          <p:cNvSpPr/>
          <p:nvPr/>
        </p:nvSpPr>
        <p:spPr>
          <a:xfrm>
            <a:off x="0" y="0"/>
            <a:ext cx="902160" cy="56599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05" name="Picture 7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440" cy="379440"/>
          </a:xfrm>
          <a:prstGeom prst="rect">
            <a:avLst/>
          </a:prstGeom>
          <a:ln w="0">
            <a:noFill/>
          </a:ln>
        </p:spPr>
      </p:pic>
      <p:pic>
        <p:nvPicPr>
          <p:cNvPr id="206" name="Picture 8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480" cy="267480"/>
          </a:xfrm>
          <a:prstGeom prst="rect">
            <a:avLst/>
          </a:prstGeom>
          <a:ln w="0">
            <a:noFill/>
          </a:ln>
        </p:spPr>
      </p:pic>
      <p:sp>
        <p:nvSpPr>
          <p:cNvPr id="207" name="TextBox 5"/>
          <p:cNvSpPr/>
          <p:nvPr/>
        </p:nvSpPr>
        <p:spPr>
          <a:xfrm>
            <a:off x="92160" y="521208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08" name="TextBox 7"/>
          <p:cNvSpPr/>
          <p:nvPr/>
        </p:nvSpPr>
        <p:spPr>
          <a:xfrm>
            <a:off x="92160" y="450144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09" name="Picture 9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440" cy="253080"/>
          </a:xfrm>
          <a:prstGeom prst="rect">
            <a:avLst/>
          </a:prstGeom>
          <a:ln w="0">
            <a:noFill/>
          </a:ln>
        </p:spPr>
      </p:pic>
      <p:pic>
        <p:nvPicPr>
          <p:cNvPr id="210" name="Рисунок 3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440" cy="1247760"/>
          </a:xfrm>
          <a:prstGeom prst="rect">
            <a:avLst/>
          </a:prstGeom>
          <a:ln w="0">
            <a:noFill/>
          </a:ln>
        </p:spPr>
      </p:pic>
      <p:pic>
        <p:nvPicPr>
          <p:cNvPr id="211" name="Рисунок 4" descr=""/>
          <p:cNvPicPr/>
          <p:nvPr/>
        </p:nvPicPr>
        <p:blipFill>
          <a:blip r:embed="rId5"/>
          <a:stretch/>
        </p:blipFill>
        <p:spPr>
          <a:xfrm>
            <a:off x="6309720" y="1352160"/>
            <a:ext cx="3375000" cy="3381480"/>
          </a:xfrm>
          <a:prstGeom prst="rect">
            <a:avLst/>
          </a:prstGeom>
          <a:ln w="0">
            <a:noFill/>
          </a:ln>
        </p:spPr>
      </p:pic>
      <p:sp>
        <p:nvSpPr>
          <p:cNvPr id="212" name="TextBox 10"/>
          <p:cNvSpPr/>
          <p:nvPr/>
        </p:nvSpPr>
        <p:spPr>
          <a:xfrm>
            <a:off x="1150200" y="850320"/>
            <a:ext cx="4514400" cy="459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Aft>
                <a:spcPts val="431"/>
              </a:spcAft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13" name="TextBox 11"/>
          <p:cNvSpPr/>
          <p:nvPr/>
        </p:nvSpPr>
        <p:spPr>
          <a:xfrm>
            <a:off x="1150200" y="105480"/>
            <a:ext cx="8404920" cy="73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TextBox 12"/>
          <p:cNvSpPr/>
          <p:nvPr/>
        </p:nvSpPr>
        <p:spPr>
          <a:xfrm>
            <a:off x="1150200" y="850320"/>
            <a:ext cx="4514400" cy="459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15" name="TextBox 17"/>
          <p:cNvSpPr/>
          <p:nvPr/>
        </p:nvSpPr>
        <p:spPr>
          <a:xfrm>
            <a:off x="1150200" y="105480"/>
            <a:ext cx="8404920" cy="73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16" name="Прямоугольник 4"/>
          <p:cNvSpPr/>
          <p:nvPr/>
        </p:nvSpPr>
        <p:spPr>
          <a:xfrm>
            <a:off x="0" y="0"/>
            <a:ext cx="902160" cy="56599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17" name="Picture 10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440" cy="379440"/>
          </a:xfrm>
          <a:prstGeom prst="rect">
            <a:avLst/>
          </a:prstGeom>
          <a:ln w="0">
            <a:noFill/>
          </a:ln>
        </p:spPr>
      </p:pic>
      <p:pic>
        <p:nvPicPr>
          <p:cNvPr id="218" name="Picture 11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480" cy="267480"/>
          </a:xfrm>
          <a:prstGeom prst="rect">
            <a:avLst/>
          </a:prstGeom>
          <a:ln w="0">
            <a:noFill/>
          </a:ln>
        </p:spPr>
      </p:pic>
      <p:sp>
        <p:nvSpPr>
          <p:cNvPr id="219" name="TextBox 18"/>
          <p:cNvSpPr/>
          <p:nvPr/>
        </p:nvSpPr>
        <p:spPr>
          <a:xfrm>
            <a:off x="92160" y="521208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20" name="TextBox 19"/>
          <p:cNvSpPr/>
          <p:nvPr/>
        </p:nvSpPr>
        <p:spPr>
          <a:xfrm>
            <a:off x="92160" y="450144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21" name="Picture 12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440" cy="253080"/>
          </a:xfrm>
          <a:prstGeom prst="rect">
            <a:avLst/>
          </a:prstGeom>
          <a:ln w="0">
            <a:noFill/>
          </a:ln>
        </p:spPr>
      </p:pic>
      <p:pic>
        <p:nvPicPr>
          <p:cNvPr id="222" name="Рисунок 5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440" cy="1247760"/>
          </a:xfrm>
          <a:prstGeom prst="rect">
            <a:avLst/>
          </a:prstGeom>
          <a:ln w="0">
            <a:noFill/>
          </a:ln>
        </p:spPr>
      </p:pic>
      <p:sp>
        <p:nvSpPr>
          <p:cNvPr id="223" name="Прямоугольник со скругленными углами 2"/>
          <p:cNvSpPr/>
          <p:nvPr/>
        </p:nvSpPr>
        <p:spPr>
          <a:xfrm>
            <a:off x="5916960" y="1642680"/>
            <a:ext cx="3639240" cy="26110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TextBox 20"/>
          <p:cNvSpPr/>
          <p:nvPr/>
        </p:nvSpPr>
        <p:spPr>
          <a:xfrm>
            <a:off x="1150200" y="850320"/>
            <a:ext cx="4514400" cy="459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25" name="TextBox 21"/>
          <p:cNvSpPr/>
          <p:nvPr/>
        </p:nvSpPr>
        <p:spPr>
          <a:xfrm>
            <a:off x="1150200" y="105480"/>
            <a:ext cx="8404920" cy="73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26" name="Прямоугольник 6"/>
          <p:cNvSpPr/>
          <p:nvPr/>
        </p:nvSpPr>
        <p:spPr>
          <a:xfrm>
            <a:off x="0" y="0"/>
            <a:ext cx="902160" cy="56599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27" name="Picture 13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440" cy="379440"/>
          </a:xfrm>
          <a:prstGeom prst="rect">
            <a:avLst/>
          </a:prstGeom>
          <a:ln w="0">
            <a:noFill/>
          </a:ln>
        </p:spPr>
      </p:pic>
      <p:pic>
        <p:nvPicPr>
          <p:cNvPr id="228" name="Picture 14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480" cy="267480"/>
          </a:xfrm>
          <a:prstGeom prst="rect">
            <a:avLst/>
          </a:prstGeom>
          <a:ln w="0">
            <a:noFill/>
          </a:ln>
        </p:spPr>
      </p:pic>
      <p:sp>
        <p:nvSpPr>
          <p:cNvPr id="229" name="TextBox 22"/>
          <p:cNvSpPr/>
          <p:nvPr/>
        </p:nvSpPr>
        <p:spPr>
          <a:xfrm>
            <a:off x="92160" y="521208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30" name="TextBox 23"/>
          <p:cNvSpPr/>
          <p:nvPr/>
        </p:nvSpPr>
        <p:spPr>
          <a:xfrm>
            <a:off x="92160" y="450144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31" name="Picture 15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440" cy="253080"/>
          </a:xfrm>
          <a:prstGeom prst="rect">
            <a:avLst/>
          </a:prstGeom>
          <a:ln w="0">
            <a:noFill/>
          </a:ln>
        </p:spPr>
      </p:pic>
      <p:pic>
        <p:nvPicPr>
          <p:cNvPr id="232" name="Рисунок 6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440" cy="1247760"/>
          </a:xfrm>
          <a:prstGeom prst="rect">
            <a:avLst/>
          </a:prstGeom>
          <a:ln w="0">
            <a:noFill/>
          </a:ln>
        </p:spPr>
      </p:pic>
      <p:sp>
        <p:nvSpPr>
          <p:cNvPr id="233" name="Прямоугольник со скругленными углами 4"/>
          <p:cNvSpPr/>
          <p:nvPr/>
        </p:nvSpPr>
        <p:spPr>
          <a:xfrm>
            <a:off x="5916960" y="1642680"/>
            <a:ext cx="3639240" cy="26110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Рисунок 7" descr=""/>
          <p:cNvPicPr/>
          <p:nvPr/>
        </p:nvPicPr>
        <p:blipFill>
          <a:blip r:embed="rId1"/>
          <a:stretch/>
        </p:blipFill>
        <p:spPr>
          <a:xfrm>
            <a:off x="6279840" y="1453320"/>
            <a:ext cx="3411360" cy="3411360"/>
          </a:xfrm>
          <a:prstGeom prst="rect">
            <a:avLst/>
          </a:prstGeom>
          <a:ln w="0">
            <a:noFill/>
          </a:ln>
        </p:spPr>
      </p:pic>
      <p:sp>
        <p:nvSpPr>
          <p:cNvPr id="235" name="Прямоугольник 7"/>
          <p:cNvSpPr/>
          <p:nvPr/>
        </p:nvSpPr>
        <p:spPr>
          <a:xfrm>
            <a:off x="0" y="0"/>
            <a:ext cx="902160" cy="56599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36" name="Picture 16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79440" cy="379440"/>
          </a:xfrm>
          <a:prstGeom prst="rect">
            <a:avLst/>
          </a:prstGeom>
          <a:ln w="0">
            <a:noFill/>
          </a:ln>
        </p:spPr>
      </p:pic>
      <p:pic>
        <p:nvPicPr>
          <p:cNvPr id="237" name="Picture 17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7480" cy="267480"/>
          </a:xfrm>
          <a:prstGeom prst="rect">
            <a:avLst/>
          </a:prstGeom>
          <a:ln w="0">
            <a:noFill/>
          </a:ln>
        </p:spPr>
      </p:pic>
      <p:sp>
        <p:nvSpPr>
          <p:cNvPr id="238" name="TextBox 24"/>
          <p:cNvSpPr/>
          <p:nvPr/>
        </p:nvSpPr>
        <p:spPr>
          <a:xfrm>
            <a:off x="92160" y="521208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39" name="TextBox 25"/>
          <p:cNvSpPr/>
          <p:nvPr/>
        </p:nvSpPr>
        <p:spPr>
          <a:xfrm>
            <a:off x="92160" y="450144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40" name="Picture 18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8440" cy="253080"/>
          </a:xfrm>
          <a:prstGeom prst="rect">
            <a:avLst/>
          </a:prstGeom>
          <a:ln w="0">
            <a:noFill/>
          </a:ln>
        </p:spPr>
      </p:pic>
      <p:pic>
        <p:nvPicPr>
          <p:cNvPr id="241" name="Рисунок 9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8440" cy="1247760"/>
          </a:xfrm>
          <a:prstGeom prst="rect">
            <a:avLst/>
          </a:prstGeom>
          <a:ln w="0">
            <a:noFill/>
          </a:ln>
        </p:spPr>
      </p:pic>
      <p:sp>
        <p:nvSpPr>
          <p:cNvPr id="242" name="TextBox 26"/>
          <p:cNvSpPr/>
          <p:nvPr/>
        </p:nvSpPr>
        <p:spPr>
          <a:xfrm>
            <a:off x="1150200" y="850320"/>
            <a:ext cx="4514400" cy="459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43" name="TextBox 27"/>
          <p:cNvSpPr/>
          <p:nvPr/>
        </p:nvSpPr>
        <p:spPr>
          <a:xfrm>
            <a:off x="1150200" y="105480"/>
            <a:ext cx="8404920" cy="644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TextBox 28"/>
          <p:cNvSpPr/>
          <p:nvPr/>
        </p:nvSpPr>
        <p:spPr>
          <a:xfrm>
            <a:off x="1150200" y="850320"/>
            <a:ext cx="4514400" cy="459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45" name="TextBox 29"/>
          <p:cNvSpPr/>
          <p:nvPr/>
        </p:nvSpPr>
        <p:spPr>
          <a:xfrm>
            <a:off x="1150200" y="105480"/>
            <a:ext cx="8404920" cy="73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46" name="Прямоугольник 8"/>
          <p:cNvSpPr/>
          <p:nvPr/>
        </p:nvSpPr>
        <p:spPr>
          <a:xfrm>
            <a:off x="0" y="0"/>
            <a:ext cx="902160" cy="56599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47" name="Picture 19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440" cy="379440"/>
          </a:xfrm>
          <a:prstGeom prst="rect">
            <a:avLst/>
          </a:prstGeom>
          <a:ln w="0">
            <a:noFill/>
          </a:ln>
        </p:spPr>
      </p:pic>
      <p:pic>
        <p:nvPicPr>
          <p:cNvPr id="248" name="Picture 20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480" cy="267480"/>
          </a:xfrm>
          <a:prstGeom prst="rect">
            <a:avLst/>
          </a:prstGeom>
          <a:ln w="0">
            <a:noFill/>
          </a:ln>
        </p:spPr>
      </p:pic>
      <p:sp>
        <p:nvSpPr>
          <p:cNvPr id="249" name="TextBox 30"/>
          <p:cNvSpPr/>
          <p:nvPr/>
        </p:nvSpPr>
        <p:spPr>
          <a:xfrm>
            <a:off x="92160" y="521208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50" name="TextBox 31"/>
          <p:cNvSpPr/>
          <p:nvPr/>
        </p:nvSpPr>
        <p:spPr>
          <a:xfrm>
            <a:off x="92160" y="450144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51" name="Picture 21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440" cy="253080"/>
          </a:xfrm>
          <a:prstGeom prst="rect">
            <a:avLst/>
          </a:prstGeom>
          <a:ln w="0">
            <a:noFill/>
          </a:ln>
        </p:spPr>
      </p:pic>
      <p:pic>
        <p:nvPicPr>
          <p:cNvPr id="252" name="Рисунок 10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440" cy="1247760"/>
          </a:xfrm>
          <a:prstGeom prst="rect">
            <a:avLst/>
          </a:prstGeom>
          <a:ln w="0">
            <a:noFill/>
          </a:ln>
        </p:spPr>
      </p:pic>
      <p:sp>
        <p:nvSpPr>
          <p:cNvPr id="253" name="Прямоугольник со скругленными углами 5"/>
          <p:cNvSpPr/>
          <p:nvPr/>
        </p:nvSpPr>
        <p:spPr>
          <a:xfrm>
            <a:off x="5916960" y="1642680"/>
            <a:ext cx="3639240" cy="26110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TextBox 32"/>
          <p:cNvSpPr/>
          <p:nvPr/>
        </p:nvSpPr>
        <p:spPr>
          <a:xfrm>
            <a:off x="1150200" y="850320"/>
            <a:ext cx="4514400" cy="459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55" name="TextBox 33"/>
          <p:cNvSpPr/>
          <p:nvPr/>
        </p:nvSpPr>
        <p:spPr>
          <a:xfrm>
            <a:off x="1150200" y="105480"/>
            <a:ext cx="8404920" cy="73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56" name="Прямоугольник 9"/>
          <p:cNvSpPr/>
          <p:nvPr/>
        </p:nvSpPr>
        <p:spPr>
          <a:xfrm>
            <a:off x="0" y="0"/>
            <a:ext cx="902160" cy="56599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57" name="Picture 22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440" cy="379440"/>
          </a:xfrm>
          <a:prstGeom prst="rect">
            <a:avLst/>
          </a:prstGeom>
          <a:ln w="0">
            <a:noFill/>
          </a:ln>
        </p:spPr>
      </p:pic>
      <p:pic>
        <p:nvPicPr>
          <p:cNvPr id="258" name="Picture 23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480" cy="267480"/>
          </a:xfrm>
          <a:prstGeom prst="rect">
            <a:avLst/>
          </a:prstGeom>
          <a:ln w="0">
            <a:noFill/>
          </a:ln>
        </p:spPr>
      </p:pic>
      <p:sp>
        <p:nvSpPr>
          <p:cNvPr id="259" name="TextBox 34"/>
          <p:cNvSpPr/>
          <p:nvPr/>
        </p:nvSpPr>
        <p:spPr>
          <a:xfrm>
            <a:off x="92160" y="521208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60" name="TextBox 35"/>
          <p:cNvSpPr/>
          <p:nvPr/>
        </p:nvSpPr>
        <p:spPr>
          <a:xfrm>
            <a:off x="92160" y="450144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61" name="Picture 2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440" cy="253080"/>
          </a:xfrm>
          <a:prstGeom prst="rect">
            <a:avLst/>
          </a:prstGeom>
          <a:ln w="0">
            <a:noFill/>
          </a:ln>
        </p:spPr>
      </p:pic>
      <p:pic>
        <p:nvPicPr>
          <p:cNvPr id="262" name="Рисунок 15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440" cy="1247760"/>
          </a:xfrm>
          <a:prstGeom prst="rect">
            <a:avLst/>
          </a:prstGeom>
          <a:ln w="0">
            <a:noFill/>
          </a:ln>
        </p:spPr>
      </p:pic>
      <p:sp>
        <p:nvSpPr>
          <p:cNvPr id="263" name="Прямоугольник со скругленными углами 6"/>
          <p:cNvSpPr/>
          <p:nvPr/>
        </p:nvSpPr>
        <p:spPr>
          <a:xfrm>
            <a:off x="5916960" y="1642680"/>
            <a:ext cx="3639240" cy="26110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Прямоугольник 11"/>
          <p:cNvSpPr/>
          <p:nvPr/>
        </p:nvSpPr>
        <p:spPr>
          <a:xfrm>
            <a:off x="0" y="0"/>
            <a:ext cx="902160" cy="56599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65" name="Picture 25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440" cy="379440"/>
          </a:xfrm>
          <a:prstGeom prst="rect">
            <a:avLst/>
          </a:prstGeom>
          <a:ln w="0">
            <a:noFill/>
          </a:ln>
        </p:spPr>
      </p:pic>
      <p:pic>
        <p:nvPicPr>
          <p:cNvPr id="266" name="Picture 2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480" cy="267480"/>
          </a:xfrm>
          <a:prstGeom prst="rect">
            <a:avLst/>
          </a:prstGeom>
          <a:ln w="0">
            <a:noFill/>
          </a:ln>
        </p:spPr>
      </p:pic>
      <p:sp>
        <p:nvSpPr>
          <p:cNvPr id="267" name="TextBox 36"/>
          <p:cNvSpPr/>
          <p:nvPr/>
        </p:nvSpPr>
        <p:spPr>
          <a:xfrm>
            <a:off x="92160" y="521208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68" name="TextBox 37"/>
          <p:cNvSpPr/>
          <p:nvPr/>
        </p:nvSpPr>
        <p:spPr>
          <a:xfrm>
            <a:off x="92160" y="450144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69" name="Picture 27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440" cy="253080"/>
          </a:xfrm>
          <a:prstGeom prst="rect">
            <a:avLst/>
          </a:prstGeom>
          <a:ln w="0">
            <a:noFill/>
          </a:ln>
        </p:spPr>
      </p:pic>
      <p:pic>
        <p:nvPicPr>
          <p:cNvPr id="270" name="Рисунок 16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440" cy="1247760"/>
          </a:xfrm>
          <a:prstGeom prst="rect">
            <a:avLst/>
          </a:prstGeom>
          <a:ln w="0">
            <a:noFill/>
          </a:ln>
        </p:spPr>
      </p:pic>
      <p:pic>
        <p:nvPicPr>
          <p:cNvPr id="271" name="Рисунок 17" descr=""/>
          <p:cNvPicPr/>
          <p:nvPr/>
        </p:nvPicPr>
        <p:blipFill>
          <a:blip r:embed="rId5"/>
          <a:stretch/>
        </p:blipFill>
        <p:spPr>
          <a:xfrm>
            <a:off x="6235200" y="1405800"/>
            <a:ext cx="3449520" cy="3449520"/>
          </a:xfrm>
          <a:prstGeom prst="rect">
            <a:avLst/>
          </a:prstGeom>
          <a:ln w="0">
            <a:noFill/>
          </a:ln>
        </p:spPr>
      </p:pic>
      <p:sp>
        <p:nvSpPr>
          <p:cNvPr id="272" name="TextBox 38"/>
          <p:cNvSpPr/>
          <p:nvPr/>
        </p:nvSpPr>
        <p:spPr>
          <a:xfrm>
            <a:off x="1150200" y="850320"/>
            <a:ext cx="4514400" cy="459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73" name="TextBox 39"/>
          <p:cNvSpPr/>
          <p:nvPr/>
        </p:nvSpPr>
        <p:spPr>
          <a:xfrm>
            <a:off x="1150200" y="105480"/>
            <a:ext cx="8404920" cy="73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Box 6"/>
          <p:cNvSpPr/>
          <p:nvPr/>
        </p:nvSpPr>
        <p:spPr>
          <a:xfrm>
            <a:off x="1150200" y="850320"/>
            <a:ext cx="4514400" cy="459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95" name="TextBox 15"/>
          <p:cNvSpPr/>
          <p:nvPr/>
        </p:nvSpPr>
        <p:spPr>
          <a:xfrm>
            <a:off x="1150200" y="105480"/>
            <a:ext cx="8404920" cy="738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96" name="Прямоугольник 3"/>
          <p:cNvSpPr/>
          <p:nvPr/>
        </p:nvSpPr>
        <p:spPr>
          <a:xfrm>
            <a:off x="0" y="0"/>
            <a:ext cx="902160" cy="56599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97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440" cy="379440"/>
          </a:xfrm>
          <a:prstGeom prst="rect">
            <a:avLst/>
          </a:prstGeom>
          <a:ln w="0">
            <a:noFill/>
          </a:ln>
        </p:spPr>
      </p:pic>
      <p:pic>
        <p:nvPicPr>
          <p:cNvPr id="98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480" cy="267480"/>
          </a:xfrm>
          <a:prstGeom prst="rect">
            <a:avLst/>
          </a:prstGeom>
          <a:ln w="0">
            <a:noFill/>
          </a:ln>
        </p:spPr>
      </p:pic>
      <p:sp>
        <p:nvSpPr>
          <p:cNvPr id="99" name="TextBox 8"/>
          <p:cNvSpPr/>
          <p:nvPr/>
        </p:nvSpPr>
        <p:spPr>
          <a:xfrm>
            <a:off x="92160" y="521208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00" name="TextBox 9"/>
          <p:cNvSpPr/>
          <p:nvPr/>
        </p:nvSpPr>
        <p:spPr>
          <a:xfrm>
            <a:off x="92160" y="450144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01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440" cy="253080"/>
          </a:xfrm>
          <a:prstGeom prst="rect">
            <a:avLst/>
          </a:prstGeom>
          <a:ln w="0">
            <a:noFill/>
          </a:ln>
        </p:spPr>
      </p:pic>
      <p:pic>
        <p:nvPicPr>
          <p:cNvPr id="102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440" cy="1247760"/>
          </a:xfrm>
          <a:prstGeom prst="rect">
            <a:avLst/>
          </a:prstGeom>
          <a:ln w="0">
            <a:noFill/>
          </a:ln>
        </p:spPr>
      </p:pic>
      <p:sp>
        <p:nvSpPr>
          <p:cNvPr id="103" name="Прямоугольник со скругленными углами 3"/>
          <p:cNvSpPr/>
          <p:nvPr/>
        </p:nvSpPr>
        <p:spPr>
          <a:xfrm>
            <a:off x="5916960" y="1642680"/>
            <a:ext cx="3639240" cy="26110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TextBox 40"/>
          <p:cNvSpPr/>
          <p:nvPr/>
        </p:nvSpPr>
        <p:spPr>
          <a:xfrm>
            <a:off x="1150200" y="850320"/>
            <a:ext cx="4514400" cy="459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75" name="TextBox 41"/>
          <p:cNvSpPr/>
          <p:nvPr/>
        </p:nvSpPr>
        <p:spPr>
          <a:xfrm>
            <a:off x="1150200" y="105480"/>
            <a:ext cx="8404920" cy="73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76" name="Прямоугольник 12"/>
          <p:cNvSpPr/>
          <p:nvPr/>
        </p:nvSpPr>
        <p:spPr>
          <a:xfrm>
            <a:off x="0" y="0"/>
            <a:ext cx="902160" cy="56599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77" name="Picture 28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440" cy="379440"/>
          </a:xfrm>
          <a:prstGeom prst="rect">
            <a:avLst/>
          </a:prstGeom>
          <a:ln w="0">
            <a:noFill/>
          </a:ln>
        </p:spPr>
      </p:pic>
      <p:pic>
        <p:nvPicPr>
          <p:cNvPr id="278" name="Picture 29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480" cy="267480"/>
          </a:xfrm>
          <a:prstGeom prst="rect">
            <a:avLst/>
          </a:prstGeom>
          <a:ln w="0">
            <a:noFill/>
          </a:ln>
        </p:spPr>
      </p:pic>
      <p:sp>
        <p:nvSpPr>
          <p:cNvPr id="279" name="TextBox 42"/>
          <p:cNvSpPr/>
          <p:nvPr/>
        </p:nvSpPr>
        <p:spPr>
          <a:xfrm>
            <a:off x="92160" y="521208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80" name="TextBox 43"/>
          <p:cNvSpPr/>
          <p:nvPr/>
        </p:nvSpPr>
        <p:spPr>
          <a:xfrm>
            <a:off x="92160" y="450144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81" name="Picture 30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440" cy="253080"/>
          </a:xfrm>
          <a:prstGeom prst="rect">
            <a:avLst/>
          </a:prstGeom>
          <a:ln w="0">
            <a:noFill/>
          </a:ln>
        </p:spPr>
      </p:pic>
      <p:pic>
        <p:nvPicPr>
          <p:cNvPr id="282" name="Рисунок 18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440" cy="1247760"/>
          </a:xfrm>
          <a:prstGeom prst="rect">
            <a:avLst/>
          </a:prstGeom>
          <a:ln w="0">
            <a:noFill/>
          </a:ln>
        </p:spPr>
      </p:pic>
      <p:sp>
        <p:nvSpPr>
          <p:cNvPr id="283" name="Прямоугольник со скругленными углами 7"/>
          <p:cNvSpPr/>
          <p:nvPr/>
        </p:nvSpPr>
        <p:spPr>
          <a:xfrm>
            <a:off x="5916960" y="1642680"/>
            <a:ext cx="3639600" cy="26114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4" name="Рисунок 19" descr=""/>
          <p:cNvPicPr/>
          <p:nvPr/>
        </p:nvPicPr>
        <p:blipFill>
          <a:blip r:embed="rId1"/>
          <a:stretch/>
        </p:blipFill>
        <p:spPr>
          <a:xfrm>
            <a:off x="6212160" y="1405800"/>
            <a:ext cx="3476520" cy="3476520"/>
          </a:xfrm>
          <a:prstGeom prst="rect">
            <a:avLst/>
          </a:prstGeom>
          <a:ln w="0">
            <a:noFill/>
          </a:ln>
        </p:spPr>
      </p:pic>
      <p:sp>
        <p:nvSpPr>
          <p:cNvPr id="285" name="Прямоугольник 13"/>
          <p:cNvSpPr/>
          <p:nvPr/>
        </p:nvSpPr>
        <p:spPr>
          <a:xfrm>
            <a:off x="0" y="0"/>
            <a:ext cx="902160" cy="56599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86" name="Picture 31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79440" cy="379440"/>
          </a:xfrm>
          <a:prstGeom prst="rect">
            <a:avLst/>
          </a:prstGeom>
          <a:ln w="0">
            <a:noFill/>
          </a:ln>
        </p:spPr>
      </p:pic>
      <p:pic>
        <p:nvPicPr>
          <p:cNvPr id="287" name="Picture 32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7480" cy="267480"/>
          </a:xfrm>
          <a:prstGeom prst="rect">
            <a:avLst/>
          </a:prstGeom>
          <a:ln w="0">
            <a:noFill/>
          </a:ln>
        </p:spPr>
      </p:pic>
      <p:sp>
        <p:nvSpPr>
          <p:cNvPr id="288" name="TextBox 44"/>
          <p:cNvSpPr/>
          <p:nvPr/>
        </p:nvSpPr>
        <p:spPr>
          <a:xfrm>
            <a:off x="92160" y="521208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89" name="TextBox 45"/>
          <p:cNvSpPr/>
          <p:nvPr/>
        </p:nvSpPr>
        <p:spPr>
          <a:xfrm>
            <a:off x="92160" y="450144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90" name="Picture 33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8440" cy="253080"/>
          </a:xfrm>
          <a:prstGeom prst="rect">
            <a:avLst/>
          </a:prstGeom>
          <a:ln w="0">
            <a:noFill/>
          </a:ln>
        </p:spPr>
      </p:pic>
      <p:pic>
        <p:nvPicPr>
          <p:cNvPr id="291" name="Рисунок 20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8440" cy="1247760"/>
          </a:xfrm>
          <a:prstGeom prst="rect">
            <a:avLst/>
          </a:prstGeom>
          <a:ln w="0">
            <a:noFill/>
          </a:ln>
        </p:spPr>
      </p:pic>
      <p:sp>
        <p:nvSpPr>
          <p:cNvPr id="292" name="TextBox 46"/>
          <p:cNvSpPr/>
          <p:nvPr/>
        </p:nvSpPr>
        <p:spPr>
          <a:xfrm>
            <a:off x="1150200" y="850320"/>
            <a:ext cx="4514400" cy="459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93" name="TextBox 47"/>
          <p:cNvSpPr/>
          <p:nvPr/>
        </p:nvSpPr>
        <p:spPr>
          <a:xfrm>
            <a:off x="1150200" y="105480"/>
            <a:ext cx="8404920" cy="73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TextBox 48"/>
          <p:cNvSpPr/>
          <p:nvPr/>
        </p:nvSpPr>
        <p:spPr>
          <a:xfrm>
            <a:off x="1150200" y="850320"/>
            <a:ext cx="4514400" cy="459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95" name="TextBox 49"/>
          <p:cNvSpPr/>
          <p:nvPr/>
        </p:nvSpPr>
        <p:spPr>
          <a:xfrm>
            <a:off x="1150200" y="105480"/>
            <a:ext cx="8404920" cy="738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96" name="Прямоугольник 14"/>
          <p:cNvSpPr/>
          <p:nvPr/>
        </p:nvSpPr>
        <p:spPr>
          <a:xfrm>
            <a:off x="0" y="0"/>
            <a:ext cx="902160" cy="56599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97" name="Picture 3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440" cy="379440"/>
          </a:xfrm>
          <a:prstGeom prst="rect">
            <a:avLst/>
          </a:prstGeom>
          <a:ln w="0">
            <a:noFill/>
          </a:ln>
        </p:spPr>
      </p:pic>
      <p:pic>
        <p:nvPicPr>
          <p:cNvPr id="298" name="Picture 35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480" cy="267480"/>
          </a:xfrm>
          <a:prstGeom prst="rect">
            <a:avLst/>
          </a:prstGeom>
          <a:ln w="0">
            <a:noFill/>
          </a:ln>
        </p:spPr>
      </p:pic>
      <p:sp>
        <p:nvSpPr>
          <p:cNvPr id="299" name="TextBox 50"/>
          <p:cNvSpPr/>
          <p:nvPr/>
        </p:nvSpPr>
        <p:spPr>
          <a:xfrm>
            <a:off x="92160" y="521208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00" name="TextBox 51"/>
          <p:cNvSpPr/>
          <p:nvPr/>
        </p:nvSpPr>
        <p:spPr>
          <a:xfrm>
            <a:off x="92160" y="450144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01" name="Picture 36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440" cy="253080"/>
          </a:xfrm>
          <a:prstGeom prst="rect">
            <a:avLst/>
          </a:prstGeom>
          <a:ln w="0">
            <a:noFill/>
          </a:ln>
        </p:spPr>
      </p:pic>
      <p:pic>
        <p:nvPicPr>
          <p:cNvPr id="302" name="Рисунок 2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440" cy="1247760"/>
          </a:xfrm>
          <a:prstGeom prst="rect">
            <a:avLst/>
          </a:prstGeom>
          <a:ln w="0">
            <a:noFill/>
          </a:ln>
        </p:spPr>
      </p:pic>
      <p:sp>
        <p:nvSpPr>
          <p:cNvPr id="303" name="Прямоугольник со скругленными углами 8"/>
          <p:cNvSpPr/>
          <p:nvPr/>
        </p:nvSpPr>
        <p:spPr>
          <a:xfrm>
            <a:off x="5916960" y="1642680"/>
            <a:ext cx="3639240" cy="26110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Прямоугольник 15"/>
          <p:cNvSpPr/>
          <p:nvPr/>
        </p:nvSpPr>
        <p:spPr>
          <a:xfrm>
            <a:off x="0" y="0"/>
            <a:ext cx="902160" cy="56599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05" name="Picture 37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440" cy="379440"/>
          </a:xfrm>
          <a:prstGeom prst="rect">
            <a:avLst/>
          </a:prstGeom>
          <a:ln w="0">
            <a:noFill/>
          </a:ln>
        </p:spPr>
      </p:pic>
      <p:pic>
        <p:nvPicPr>
          <p:cNvPr id="306" name="Picture 38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480" cy="267480"/>
          </a:xfrm>
          <a:prstGeom prst="rect">
            <a:avLst/>
          </a:prstGeom>
          <a:ln w="0">
            <a:noFill/>
          </a:ln>
        </p:spPr>
      </p:pic>
      <p:sp>
        <p:nvSpPr>
          <p:cNvPr id="307" name="TextBox 52"/>
          <p:cNvSpPr/>
          <p:nvPr/>
        </p:nvSpPr>
        <p:spPr>
          <a:xfrm>
            <a:off x="92160" y="521208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08" name="TextBox 53"/>
          <p:cNvSpPr/>
          <p:nvPr/>
        </p:nvSpPr>
        <p:spPr>
          <a:xfrm>
            <a:off x="92160" y="450144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09" name="Picture 39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440" cy="253080"/>
          </a:xfrm>
          <a:prstGeom prst="rect">
            <a:avLst/>
          </a:prstGeom>
          <a:ln w="0">
            <a:noFill/>
          </a:ln>
        </p:spPr>
      </p:pic>
      <p:pic>
        <p:nvPicPr>
          <p:cNvPr id="310" name="Рисунок 22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440" cy="1247760"/>
          </a:xfrm>
          <a:prstGeom prst="rect">
            <a:avLst/>
          </a:prstGeom>
          <a:ln w="0">
            <a:noFill/>
          </a:ln>
        </p:spPr>
      </p:pic>
      <p:pic>
        <p:nvPicPr>
          <p:cNvPr id="311" name="Рисунок 23" descr=""/>
          <p:cNvPicPr/>
          <p:nvPr/>
        </p:nvPicPr>
        <p:blipFill>
          <a:blip r:embed="rId5"/>
          <a:stretch/>
        </p:blipFill>
        <p:spPr>
          <a:xfrm>
            <a:off x="6309720" y="1352160"/>
            <a:ext cx="3375000" cy="3381480"/>
          </a:xfrm>
          <a:prstGeom prst="rect">
            <a:avLst/>
          </a:prstGeom>
          <a:ln w="0">
            <a:noFill/>
          </a:ln>
        </p:spPr>
      </p:pic>
      <p:sp>
        <p:nvSpPr>
          <p:cNvPr id="312" name="TextBox 54"/>
          <p:cNvSpPr/>
          <p:nvPr/>
        </p:nvSpPr>
        <p:spPr>
          <a:xfrm>
            <a:off x="1150200" y="850320"/>
            <a:ext cx="4514400" cy="459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Aft>
                <a:spcPts val="431"/>
              </a:spcAft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13" name="TextBox 55"/>
          <p:cNvSpPr/>
          <p:nvPr/>
        </p:nvSpPr>
        <p:spPr>
          <a:xfrm>
            <a:off x="1150200" y="105480"/>
            <a:ext cx="8404920" cy="73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TextBox 56"/>
          <p:cNvSpPr/>
          <p:nvPr/>
        </p:nvSpPr>
        <p:spPr>
          <a:xfrm>
            <a:off x="1150200" y="850320"/>
            <a:ext cx="4514400" cy="459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15" name="TextBox 57"/>
          <p:cNvSpPr/>
          <p:nvPr/>
        </p:nvSpPr>
        <p:spPr>
          <a:xfrm>
            <a:off x="1150200" y="105480"/>
            <a:ext cx="8404920" cy="73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16" name="Прямоугольник 16"/>
          <p:cNvSpPr/>
          <p:nvPr/>
        </p:nvSpPr>
        <p:spPr>
          <a:xfrm>
            <a:off x="0" y="0"/>
            <a:ext cx="902160" cy="56599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17" name="Picture 40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440" cy="379440"/>
          </a:xfrm>
          <a:prstGeom prst="rect">
            <a:avLst/>
          </a:prstGeom>
          <a:ln w="0">
            <a:noFill/>
          </a:ln>
        </p:spPr>
      </p:pic>
      <p:pic>
        <p:nvPicPr>
          <p:cNvPr id="318" name="Picture 41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480" cy="267480"/>
          </a:xfrm>
          <a:prstGeom prst="rect">
            <a:avLst/>
          </a:prstGeom>
          <a:ln w="0">
            <a:noFill/>
          </a:ln>
        </p:spPr>
      </p:pic>
      <p:sp>
        <p:nvSpPr>
          <p:cNvPr id="319" name="TextBox 58"/>
          <p:cNvSpPr/>
          <p:nvPr/>
        </p:nvSpPr>
        <p:spPr>
          <a:xfrm>
            <a:off x="92160" y="521208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20" name="TextBox 59"/>
          <p:cNvSpPr/>
          <p:nvPr/>
        </p:nvSpPr>
        <p:spPr>
          <a:xfrm>
            <a:off x="92160" y="450144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21" name="Picture 42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440" cy="253080"/>
          </a:xfrm>
          <a:prstGeom prst="rect">
            <a:avLst/>
          </a:prstGeom>
          <a:ln w="0">
            <a:noFill/>
          </a:ln>
        </p:spPr>
      </p:pic>
      <p:pic>
        <p:nvPicPr>
          <p:cNvPr id="322" name="Рисунок 24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440" cy="1247760"/>
          </a:xfrm>
          <a:prstGeom prst="rect">
            <a:avLst/>
          </a:prstGeom>
          <a:ln w="0">
            <a:noFill/>
          </a:ln>
        </p:spPr>
      </p:pic>
      <p:sp>
        <p:nvSpPr>
          <p:cNvPr id="323" name="Прямоугольник со скругленными углами 9"/>
          <p:cNvSpPr/>
          <p:nvPr/>
        </p:nvSpPr>
        <p:spPr>
          <a:xfrm>
            <a:off x="5916960" y="1642680"/>
            <a:ext cx="3639240" cy="26110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TextBox 60"/>
          <p:cNvSpPr/>
          <p:nvPr/>
        </p:nvSpPr>
        <p:spPr>
          <a:xfrm>
            <a:off x="1150200" y="850320"/>
            <a:ext cx="4514400" cy="459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25" name="TextBox 61"/>
          <p:cNvSpPr/>
          <p:nvPr/>
        </p:nvSpPr>
        <p:spPr>
          <a:xfrm>
            <a:off x="1150200" y="105480"/>
            <a:ext cx="8404920" cy="73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26" name="Прямоугольник 17"/>
          <p:cNvSpPr/>
          <p:nvPr/>
        </p:nvSpPr>
        <p:spPr>
          <a:xfrm>
            <a:off x="0" y="0"/>
            <a:ext cx="902160" cy="56599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27" name="Picture 43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440" cy="379440"/>
          </a:xfrm>
          <a:prstGeom prst="rect">
            <a:avLst/>
          </a:prstGeom>
          <a:ln w="0">
            <a:noFill/>
          </a:ln>
        </p:spPr>
      </p:pic>
      <p:pic>
        <p:nvPicPr>
          <p:cNvPr id="328" name="Picture 44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480" cy="267480"/>
          </a:xfrm>
          <a:prstGeom prst="rect">
            <a:avLst/>
          </a:prstGeom>
          <a:ln w="0">
            <a:noFill/>
          </a:ln>
        </p:spPr>
      </p:pic>
      <p:sp>
        <p:nvSpPr>
          <p:cNvPr id="329" name="TextBox 62"/>
          <p:cNvSpPr/>
          <p:nvPr/>
        </p:nvSpPr>
        <p:spPr>
          <a:xfrm>
            <a:off x="92160" y="521208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30" name="TextBox 63"/>
          <p:cNvSpPr/>
          <p:nvPr/>
        </p:nvSpPr>
        <p:spPr>
          <a:xfrm>
            <a:off x="92160" y="450144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31" name="Picture 45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440" cy="253080"/>
          </a:xfrm>
          <a:prstGeom prst="rect">
            <a:avLst/>
          </a:prstGeom>
          <a:ln w="0">
            <a:noFill/>
          </a:ln>
        </p:spPr>
      </p:pic>
      <p:pic>
        <p:nvPicPr>
          <p:cNvPr id="332" name="Рисунок 25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440" cy="1247760"/>
          </a:xfrm>
          <a:prstGeom prst="rect">
            <a:avLst/>
          </a:prstGeom>
          <a:ln w="0">
            <a:noFill/>
          </a:ln>
        </p:spPr>
      </p:pic>
      <p:sp>
        <p:nvSpPr>
          <p:cNvPr id="333" name="Прямоугольник со скругленными углами 10"/>
          <p:cNvSpPr/>
          <p:nvPr/>
        </p:nvSpPr>
        <p:spPr>
          <a:xfrm>
            <a:off x="5916960" y="1642680"/>
            <a:ext cx="3639240" cy="26110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4" name="Рисунок 26" descr=""/>
          <p:cNvPicPr/>
          <p:nvPr/>
        </p:nvPicPr>
        <p:blipFill>
          <a:blip r:embed="rId1"/>
          <a:stretch/>
        </p:blipFill>
        <p:spPr>
          <a:xfrm>
            <a:off x="6279840" y="1453320"/>
            <a:ext cx="3411360" cy="3411360"/>
          </a:xfrm>
          <a:prstGeom prst="rect">
            <a:avLst/>
          </a:prstGeom>
          <a:ln w="0">
            <a:noFill/>
          </a:ln>
        </p:spPr>
      </p:pic>
      <p:sp>
        <p:nvSpPr>
          <p:cNvPr id="335" name="Прямоугольник 18"/>
          <p:cNvSpPr/>
          <p:nvPr/>
        </p:nvSpPr>
        <p:spPr>
          <a:xfrm>
            <a:off x="0" y="0"/>
            <a:ext cx="902160" cy="56599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36" name="Picture 46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79440" cy="379440"/>
          </a:xfrm>
          <a:prstGeom prst="rect">
            <a:avLst/>
          </a:prstGeom>
          <a:ln w="0">
            <a:noFill/>
          </a:ln>
        </p:spPr>
      </p:pic>
      <p:pic>
        <p:nvPicPr>
          <p:cNvPr id="337" name="Picture 47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7480" cy="267480"/>
          </a:xfrm>
          <a:prstGeom prst="rect">
            <a:avLst/>
          </a:prstGeom>
          <a:ln w="0">
            <a:noFill/>
          </a:ln>
        </p:spPr>
      </p:pic>
      <p:sp>
        <p:nvSpPr>
          <p:cNvPr id="338" name="TextBox 64"/>
          <p:cNvSpPr/>
          <p:nvPr/>
        </p:nvSpPr>
        <p:spPr>
          <a:xfrm>
            <a:off x="92160" y="521208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39" name="TextBox 65"/>
          <p:cNvSpPr/>
          <p:nvPr/>
        </p:nvSpPr>
        <p:spPr>
          <a:xfrm>
            <a:off x="92160" y="450144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40" name="Picture 48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8440" cy="253080"/>
          </a:xfrm>
          <a:prstGeom prst="rect">
            <a:avLst/>
          </a:prstGeom>
          <a:ln w="0">
            <a:noFill/>
          </a:ln>
        </p:spPr>
      </p:pic>
      <p:pic>
        <p:nvPicPr>
          <p:cNvPr id="341" name="Рисунок 27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8440" cy="1247760"/>
          </a:xfrm>
          <a:prstGeom prst="rect">
            <a:avLst/>
          </a:prstGeom>
          <a:ln w="0">
            <a:noFill/>
          </a:ln>
        </p:spPr>
      </p:pic>
      <p:sp>
        <p:nvSpPr>
          <p:cNvPr id="342" name="TextBox 66"/>
          <p:cNvSpPr/>
          <p:nvPr/>
        </p:nvSpPr>
        <p:spPr>
          <a:xfrm>
            <a:off x="1150200" y="850320"/>
            <a:ext cx="4514400" cy="459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43" name="TextBox 67"/>
          <p:cNvSpPr/>
          <p:nvPr/>
        </p:nvSpPr>
        <p:spPr>
          <a:xfrm>
            <a:off x="1150200" y="105480"/>
            <a:ext cx="8404920" cy="644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TextBox 68"/>
          <p:cNvSpPr/>
          <p:nvPr/>
        </p:nvSpPr>
        <p:spPr>
          <a:xfrm>
            <a:off x="1150200" y="850320"/>
            <a:ext cx="4514400" cy="459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45" name="TextBox 69"/>
          <p:cNvSpPr/>
          <p:nvPr/>
        </p:nvSpPr>
        <p:spPr>
          <a:xfrm>
            <a:off x="1150200" y="105480"/>
            <a:ext cx="8404920" cy="73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46" name="Прямоугольник 19"/>
          <p:cNvSpPr/>
          <p:nvPr/>
        </p:nvSpPr>
        <p:spPr>
          <a:xfrm>
            <a:off x="0" y="0"/>
            <a:ext cx="902160" cy="56599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47" name="Picture 49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440" cy="379440"/>
          </a:xfrm>
          <a:prstGeom prst="rect">
            <a:avLst/>
          </a:prstGeom>
          <a:ln w="0">
            <a:noFill/>
          </a:ln>
        </p:spPr>
      </p:pic>
      <p:pic>
        <p:nvPicPr>
          <p:cNvPr id="348" name="Picture 50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480" cy="267480"/>
          </a:xfrm>
          <a:prstGeom prst="rect">
            <a:avLst/>
          </a:prstGeom>
          <a:ln w="0">
            <a:noFill/>
          </a:ln>
        </p:spPr>
      </p:pic>
      <p:sp>
        <p:nvSpPr>
          <p:cNvPr id="349" name="TextBox 70"/>
          <p:cNvSpPr/>
          <p:nvPr/>
        </p:nvSpPr>
        <p:spPr>
          <a:xfrm>
            <a:off x="92160" y="521208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50" name="TextBox 71"/>
          <p:cNvSpPr/>
          <p:nvPr/>
        </p:nvSpPr>
        <p:spPr>
          <a:xfrm>
            <a:off x="92160" y="450144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51" name="Picture 51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440" cy="253080"/>
          </a:xfrm>
          <a:prstGeom prst="rect">
            <a:avLst/>
          </a:prstGeom>
          <a:ln w="0">
            <a:noFill/>
          </a:ln>
        </p:spPr>
      </p:pic>
      <p:pic>
        <p:nvPicPr>
          <p:cNvPr id="352" name="Рисунок 28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440" cy="1247760"/>
          </a:xfrm>
          <a:prstGeom prst="rect">
            <a:avLst/>
          </a:prstGeom>
          <a:ln w="0">
            <a:noFill/>
          </a:ln>
        </p:spPr>
      </p:pic>
      <p:sp>
        <p:nvSpPr>
          <p:cNvPr id="353" name="Прямоугольник со скругленными углами 11"/>
          <p:cNvSpPr/>
          <p:nvPr/>
        </p:nvSpPr>
        <p:spPr>
          <a:xfrm>
            <a:off x="5916960" y="1642680"/>
            <a:ext cx="3639240" cy="26110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TextBox 72"/>
          <p:cNvSpPr/>
          <p:nvPr/>
        </p:nvSpPr>
        <p:spPr>
          <a:xfrm>
            <a:off x="1150200" y="850320"/>
            <a:ext cx="4514400" cy="459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55" name="TextBox 73"/>
          <p:cNvSpPr/>
          <p:nvPr/>
        </p:nvSpPr>
        <p:spPr>
          <a:xfrm>
            <a:off x="1150200" y="105480"/>
            <a:ext cx="8404920" cy="73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56" name="Прямоугольник 20"/>
          <p:cNvSpPr/>
          <p:nvPr/>
        </p:nvSpPr>
        <p:spPr>
          <a:xfrm>
            <a:off x="0" y="0"/>
            <a:ext cx="902160" cy="56599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57" name="Picture 52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440" cy="379440"/>
          </a:xfrm>
          <a:prstGeom prst="rect">
            <a:avLst/>
          </a:prstGeom>
          <a:ln w="0">
            <a:noFill/>
          </a:ln>
        </p:spPr>
      </p:pic>
      <p:pic>
        <p:nvPicPr>
          <p:cNvPr id="358" name="Picture 53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480" cy="267480"/>
          </a:xfrm>
          <a:prstGeom prst="rect">
            <a:avLst/>
          </a:prstGeom>
          <a:ln w="0">
            <a:noFill/>
          </a:ln>
        </p:spPr>
      </p:pic>
      <p:sp>
        <p:nvSpPr>
          <p:cNvPr id="359" name="TextBox 74"/>
          <p:cNvSpPr/>
          <p:nvPr/>
        </p:nvSpPr>
        <p:spPr>
          <a:xfrm>
            <a:off x="92160" y="521208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60" name="TextBox 75"/>
          <p:cNvSpPr/>
          <p:nvPr/>
        </p:nvSpPr>
        <p:spPr>
          <a:xfrm>
            <a:off x="92160" y="450144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61" name="Picture 5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440" cy="253080"/>
          </a:xfrm>
          <a:prstGeom prst="rect">
            <a:avLst/>
          </a:prstGeom>
          <a:ln w="0">
            <a:noFill/>
          </a:ln>
        </p:spPr>
      </p:pic>
      <p:pic>
        <p:nvPicPr>
          <p:cNvPr id="362" name="Рисунок 29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440" cy="1247760"/>
          </a:xfrm>
          <a:prstGeom prst="rect">
            <a:avLst/>
          </a:prstGeom>
          <a:ln w="0">
            <a:noFill/>
          </a:ln>
        </p:spPr>
      </p:pic>
      <p:sp>
        <p:nvSpPr>
          <p:cNvPr id="363" name="Прямоугольник со скругленными углами 12"/>
          <p:cNvSpPr/>
          <p:nvPr/>
        </p:nvSpPr>
        <p:spPr>
          <a:xfrm>
            <a:off x="5916960" y="1642680"/>
            <a:ext cx="3639240" cy="26110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Прямоугольник 21"/>
          <p:cNvSpPr/>
          <p:nvPr/>
        </p:nvSpPr>
        <p:spPr>
          <a:xfrm>
            <a:off x="0" y="0"/>
            <a:ext cx="902160" cy="56599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65" name="Picture 55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440" cy="379440"/>
          </a:xfrm>
          <a:prstGeom prst="rect">
            <a:avLst/>
          </a:prstGeom>
          <a:ln w="0">
            <a:noFill/>
          </a:ln>
        </p:spPr>
      </p:pic>
      <p:pic>
        <p:nvPicPr>
          <p:cNvPr id="366" name="Picture 5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480" cy="267480"/>
          </a:xfrm>
          <a:prstGeom prst="rect">
            <a:avLst/>
          </a:prstGeom>
          <a:ln w="0">
            <a:noFill/>
          </a:ln>
        </p:spPr>
      </p:pic>
      <p:sp>
        <p:nvSpPr>
          <p:cNvPr id="367" name="TextBox 76"/>
          <p:cNvSpPr/>
          <p:nvPr/>
        </p:nvSpPr>
        <p:spPr>
          <a:xfrm>
            <a:off x="92160" y="521208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68" name="TextBox 77"/>
          <p:cNvSpPr/>
          <p:nvPr/>
        </p:nvSpPr>
        <p:spPr>
          <a:xfrm>
            <a:off x="92160" y="450144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69" name="Picture 57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440" cy="253080"/>
          </a:xfrm>
          <a:prstGeom prst="rect">
            <a:avLst/>
          </a:prstGeom>
          <a:ln w="0">
            <a:noFill/>
          </a:ln>
        </p:spPr>
      </p:pic>
      <p:pic>
        <p:nvPicPr>
          <p:cNvPr id="370" name="Рисунок 30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440" cy="1247760"/>
          </a:xfrm>
          <a:prstGeom prst="rect">
            <a:avLst/>
          </a:prstGeom>
          <a:ln w="0">
            <a:noFill/>
          </a:ln>
        </p:spPr>
      </p:pic>
      <p:pic>
        <p:nvPicPr>
          <p:cNvPr id="371" name="Рисунок 31" descr=""/>
          <p:cNvPicPr/>
          <p:nvPr/>
        </p:nvPicPr>
        <p:blipFill>
          <a:blip r:embed="rId5"/>
          <a:stretch/>
        </p:blipFill>
        <p:spPr>
          <a:xfrm>
            <a:off x="6235200" y="1405800"/>
            <a:ext cx="3449520" cy="3449520"/>
          </a:xfrm>
          <a:prstGeom prst="rect">
            <a:avLst/>
          </a:prstGeom>
          <a:ln w="0">
            <a:noFill/>
          </a:ln>
        </p:spPr>
      </p:pic>
      <p:sp>
        <p:nvSpPr>
          <p:cNvPr id="372" name="TextBox 78"/>
          <p:cNvSpPr/>
          <p:nvPr/>
        </p:nvSpPr>
        <p:spPr>
          <a:xfrm>
            <a:off x="1150200" y="850320"/>
            <a:ext cx="4514400" cy="459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73" name="TextBox 79"/>
          <p:cNvSpPr/>
          <p:nvPr/>
        </p:nvSpPr>
        <p:spPr>
          <a:xfrm>
            <a:off x="1150200" y="105480"/>
            <a:ext cx="8404920" cy="73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Прямоугольник 3"/>
          <p:cNvSpPr/>
          <p:nvPr/>
        </p:nvSpPr>
        <p:spPr>
          <a:xfrm>
            <a:off x="0" y="0"/>
            <a:ext cx="902160" cy="56599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05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440" cy="379440"/>
          </a:xfrm>
          <a:prstGeom prst="rect">
            <a:avLst/>
          </a:prstGeom>
          <a:ln w="0">
            <a:noFill/>
          </a:ln>
        </p:spPr>
      </p:pic>
      <p:pic>
        <p:nvPicPr>
          <p:cNvPr id="106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480" cy="267480"/>
          </a:xfrm>
          <a:prstGeom prst="rect">
            <a:avLst/>
          </a:prstGeom>
          <a:ln w="0">
            <a:noFill/>
          </a:ln>
        </p:spPr>
      </p:pic>
      <p:sp>
        <p:nvSpPr>
          <p:cNvPr id="107" name="TextBox 8"/>
          <p:cNvSpPr/>
          <p:nvPr/>
        </p:nvSpPr>
        <p:spPr>
          <a:xfrm>
            <a:off x="92160" y="521208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08" name="TextBox 9"/>
          <p:cNvSpPr/>
          <p:nvPr/>
        </p:nvSpPr>
        <p:spPr>
          <a:xfrm>
            <a:off x="92160" y="450144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09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440" cy="253080"/>
          </a:xfrm>
          <a:prstGeom prst="rect">
            <a:avLst/>
          </a:prstGeom>
          <a:ln w="0">
            <a:noFill/>
          </a:ln>
        </p:spPr>
      </p:pic>
      <p:pic>
        <p:nvPicPr>
          <p:cNvPr id="110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440" cy="1247760"/>
          </a:xfrm>
          <a:prstGeom prst="rect">
            <a:avLst/>
          </a:prstGeom>
          <a:ln w="0">
            <a:noFill/>
          </a:ln>
        </p:spPr>
      </p:pic>
      <p:pic>
        <p:nvPicPr>
          <p:cNvPr id="111" name="Рисунок 13" descr=""/>
          <p:cNvPicPr/>
          <p:nvPr/>
        </p:nvPicPr>
        <p:blipFill>
          <a:blip r:embed="rId5"/>
          <a:stretch/>
        </p:blipFill>
        <p:spPr>
          <a:xfrm>
            <a:off x="6309720" y="1352160"/>
            <a:ext cx="3375000" cy="3381480"/>
          </a:xfrm>
          <a:prstGeom prst="rect">
            <a:avLst/>
          </a:prstGeom>
          <a:ln w="0">
            <a:noFill/>
          </a:ln>
        </p:spPr>
      </p:pic>
      <p:sp>
        <p:nvSpPr>
          <p:cNvPr id="112" name="TextBox 6"/>
          <p:cNvSpPr/>
          <p:nvPr/>
        </p:nvSpPr>
        <p:spPr>
          <a:xfrm>
            <a:off x="1150200" y="850320"/>
            <a:ext cx="4514400" cy="459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Aft>
                <a:spcPts val="431"/>
              </a:spcAft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13" name="TextBox 14"/>
          <p:cNvSpPr/>
          <p:nvPr/>
        </p:nvSpPr>
        <p:spPr>
          <a:xfrm>
            <a:off x="1150200" y="105480"/>
            <a:ext cx="8404920" cy="73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TextBox 80"/>
          <p:cNvSpPr/>
          <p:nvPr/>
        </p:nvSpPr>
        <p:spPr>
          <a:xfrm>
            <a:off x="1150200" y="850320"/>
            <a:ext cx="4514400" cy="459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75" name="TextBox 81"/>
          <p:cNvSpPr/>
          <p:nvPr/>
        </p:nvSpPr>
        <p:spPr>
          <a:xfrm>
            <a:off x="1150200" y="105480"/>
            <a:ext cx="8404920" cy="73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76" name="Прямоугольник 22"/>
          <p:cNvSpPr/>
          <p:nvPr/>
        </p:nvSpPr>
        <p:spPr>
          <a:xfrm>
            <a:off x="0" y="0"/>
            <a:ext cx="902160" cy="56599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77" name="Picture 58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440" cy="379440"/>
          </a:xfrm>
          <a:prstGeom prst="rect">
            <a:avLst/>
          </a:prstGeom>
          <a:ln w="0">
            <a:noFill/>
          </a:ln>
        </p:spPr>
      </p:pic>
      <p:pic>
        <p:nvPicPr>
          <p:cNvPr id="378" name="Picture 59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480" cy="267480"/>
          </a:xfrm>
          <a:prstGeom prst="rect">
            <a:avLst/>
          </a:prstGeom>
          <a:ln w="0">
            <a:noFill/>
          </a:ln>
        </p:spPr>
      </p:pic>
      <p:sp>
        <p:nvSpPr>
          <p:cNvPr id="379" name="TextBox 82"/>
          <p:cNvSpPr/>
          <p:nvPr/>
        </p:nvSpPr>
        <p:spPr>
          <a:xfrm>
            <a:off x="92160" y="521208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80" name="TextBox 83"/>
          <p:cNvSpPr/>
          <p:nvPr/>
        </p:nvSpPr>
        <p:spPr>
          <a:xfrm>
            <a:off x="92160" y="450144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81" name="Picture 60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440" cy="253080"/>
          </a:xfrm>
          <a:prstGeom prst="rect">
            <a:avLst/>
          </a:prstGeom>
          <a:ln w="0">
            <a:noFill/>
          </a:ln>
        </p:spPr>
      </p:pic>
      <p:pic>
        <p:nvPicPr>
          <p:cNvPr id="382" name="Рисунок 32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440" cy="1247760"/>
          </a:xfrm>
          <a:prstGeom prst="rect">
            <a:avLst/>
          </a:prstGeom>
          <a:ln w="0">
            <a:noFill/>
          </a:ln>
        </p:spPr>
      </p:pic>
      <p:sp>
        <p:nvSpPr>
          <p:cNvPr id="383" name="Прямоугольник со скругленными углами 13"/>
          <p:cNvSpPr/>
          <p:nvPr/>
        </p:nvSpPr>
        <p:spPr>
          <a:xfrm>
            <a:off x="5916960" y="1642680"/>
            <a:ext cx="3639600" cy="26114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4" name="Рисунок 33" descr=""/>
          <p:cNvPicPr/>
          <p:nvPr/>
        </p:nvPicPr>
        <p:blipFill>
          <a:blip r:embed="rId1"/>
          <a:stretch/>
        </p:blipFill>
        <p:spPr>
          <a:xfrm>
            <a:off x="6212160" y="1405800"/>
            <a:ext cx="3476520" cy="3476520"/>
          </a:xfrm>
          <a:prstGeom prst="rect">
            <a:avLst/>
          </a:prstGeom>
          <a:ln w="0">
            <a:noFill/>
          </a:ln>
        </p:spPr>
      </p:pic>
      <p:sp>
        <p:nvSpPr>
          <p:cNvPr id="385" name="Прямоугольник 23"/>
          <p:cNvSpPr/>
          <p:nvPr/>
        </p:nvSpPr>
        <p:spPr>
          <a:xfrm>
            <a:off x="0" y="0"/>
            <a:ext cx="902160" cy="56599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86" name="Picture 61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79440" cy="379440"/>
          </a:xfrm>
          <a:prstGeom prst="rect">
            <a:avLst/>
          </a:prstGeom>
          <a:ln w="0">
            <a:noFill/>
          </a:ln>
        </p:spPr>
      </p:pic>
      <p:pic>
        <p:nvPicPr>
          <p:cNvPr id="387" name="Picture 62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7480" cy="267480"/>
          </a:xfrm>
          <a:prstGeom prst="rect">
            <a:avLst/>
          </a:prstGeom>
          <a:ln w="0">
            <a:noFill/>
          </a:ln>
        </p:spPr>
      </p:pic>
      <p:sp>
        <p:nvSpPr>
          <p:cNvPr id="388" name="TextBox 84"/>
          <p:cNvSpPr/>
          <p:nvPr/>
        </p:nvSpPr>
        <p:spPr>
          <a:xfrm>
            <a:off x="92160" y="521208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89" name="TextBox 85"/>
          <p:cNvSpPr/>
          <p:nvPr/>
        </p:nvSpPr>
        <p:spPr>
          <a:xfrm>
            <a:off x="92160" y="450144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90" name="Picture 63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8440" cy="253080"/>
          </a:xfrm>
          <a:prstGeom prst="rect">
            <a:avLst/>
          </a:prstGeom>
          <a:ln w="0">
            <a:noFill/>
          </a:ln>
        </p:spPr>
      </p:pic>
      <p:pic>
        <p:nvPicPr>
          <p:cNvPr id="391" name="Рисунок 34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8440" cy="1247760"/>
          </a:xfrm>
          <a:prstGeom prst="rect">
            <a:avLst/>
          </a:prstGeom>
          <a:ln w="0">
            <a:noFill/>
          </a:ln>
        </p:spPr>
      </p:pic>
      <p:sp>
        <p:nvSpPr>
          <p:cNvPr id="392" name="TextBox 86"/>
          <p:cNvSpPr/>
          <p:nvPr/>
        </p:nvSpPr>
        <p:spPr>
          <a:xfrm>
            <a:off x="1150200" y="850320"/>
            <a:ext cx="4514400" cy="459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93" name="TextBox 87"/>
          <p:cNvSpPr/>
          <p:nvPr/>
        </p:nvSpPr>
        <p:spPr>
          <a:xfrm>
            <a:off x="1150200" y="105480"/>
            <a:ext cx="8404920" cy="73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TextBox 88"/>
          <p:cNvSpPr/>
          <p:nvPr/>
        </p:nvSpPr>
        <p:spPr>
          <a:xfrm>
            <a:off x="1150200" y="850320"/>
            <a:ext cx="4514400" cy="459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95" name="TextBox 89"/>
          <p:cNvSpPr/>
          <p:nvPr/>
        </p:nvSpPr>
        <p:spPr>
          <a:xfrm>
            <a:off x="1150200" y="105480"/>
            <a:ext cx="8404920" cy="738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96" name="Прямоугольник 24"/>
          <p:cNvSpPr/>
          <p:nvPr/>
        </p:nvSpPr>
        <p:spPr>
          <a:xfrm>
            <a:off x="0" y="0"/>
            <a:ext cx="902160" cy="56599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97" name="Picture 6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440" cy="379440"/>
          </a:xfrm>
          <a:prstGeom prst="rect">
            <a:avLst/>
          </a:prstGeom>
          <a:ln w="0">
            <a:noFill/>
          </a:ln>
        </p:spPr>
      </p:pic>
      <p:pic>
        <p:nvPicPr>
          <p:cNvPr id="398" name="Picture 65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480" cy="267480"/>
          </a:xfrm>
          <a:prstGeom prst="rect">
            <a:avLst/>
          </a:prstGeom>
          <a:ln w="0">
            <a:noFill/>
          </a:ln>
        </p:spPr>
      </p:pic>
      <p:sp>
        <p:nvSpPr>
          <p:cNvPr id="399" name="TextBox 90"/>
          <p:cNvSpPr/>
          <p:nvPr/>
        </p:nvSpPr>
        <p:spPr>
          <a:xfrm>
            <a:off x="92160" y="521208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00" name="TextBox 91"/>
          <p:cNvSpPr/>
          <p:nvPr/>
        </p:nvSpPr>
        <p:spPr>
          <a:xfrm>
            <a:off x="92160" y="450144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01" name="Picture 66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440" cy="253080"/>
          </a:xfrm>
          <a:prstGeom prst="rect">
            <a:avLst/>
          </a:prstGeom>
          <a:ln w="0">
            <a:noFill/>
          </a:ln>
        </p:spPr>
      </p:pic>
      <p:pic>
        <p:nvPicPr>
          <p:cNvPr id="402" name="Рисунок 35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440" cy="1247760"/>
          </a:xfrm>
          <a:prstGeom prst="rect">
            <a:avLst/>
          </a:prstGeom>
          <a:ln w="0">
            <a:noFill/>
          </a:ln>
        </p:spPr>
      </p:pic>
      <p:sp>
        <p:nvSpPr>
          <p:cNvPr id="403" name="Прямоугольник со скругленными углами 14"/>
          <p:cNvSpPr/>
          <p:nvPr/>
        </p:nvSpPr>
        <p:spPr>
          <a:xfrm>
            <a:off x="5916960" y="1642680"/>
            <a:ext cx="3639240" cy="26110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Прямоугольник 25"/>
          <p:cNvSpPr/>
          <p:nvPr/>
        </p:nvSpPr>
        <p:spPr>
          <a:xfrm>
            <a:off x="0" y="0"/>
            <a:ext cx="902160" cy="56599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05" name="Picture 67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440" cy="379440"/>
          </a:xfrm>
          <a:prstGeom prst="rect">
            <a:avLst/>
          </a:prstGeom>
          <a:ln w="0">
            <a:noFill/>
          </a:ln>
        </p:spPr>
      </p:pic>
      <p:pic>
        <p:nvPicPr>
          <p:cNvPr id="406" name="Picture 68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480" cy="267480"/>
          </a:xfrm>
          <a:prstGeom prst="rect">
            <a:avLst/>
          </a:prstGeom>
          <a:ln w="0">
            <a:noFill/>
          </a:ln>
        </p:spPr>
      </p:pic>
      <p:sp>
        <p:nvSpPr>
          <p:cNvPr id="407" name="TextBox 92"/>
          <p:cNvSpPr/>
          <p:nvPr/>
        </p:nvSpPr>
        <p:spPr>
          <a:xfrm>
            <a:off x="92160" y="521208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08" name="TextBox 93"/>
          <p:cNvSpPr/>
          <p:nvPr/>
        </p:nvSpPr>
        <p:spPr>
          <a:xfrm>
            <a:off x="92160" y="450144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09" name="Picture 69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440" cy="253080"/>
          </a:xfrm>
          <a:prstGeom prst="rect">
            <a:avLst/>
          </a:prstGeom>
          <a:ln w="0">
            <a:noFill/>
          </a:ln>
        </p:spPr>
      </p:pic>
      <p:pic>
        <p:nvPicPr>
          <p:cNvPr id="410" name="Рисунок 36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440" cy="1247760"/>
          </a:xfrm>
          <a:prstGeom prst="rect">
            <a:avLst/>
          </a:prstGeom>
          <a:ln w="0">
            <a:noFill/>
          </a:ln>
        </p:spPr>
      </p:pic>
      <p:pic>
        <p:nvPicPr>
          <p:cNvPr id="411" name="Рисунок 37" descr=""/>
          <p:cNvPicPr/>
          <p:nvPr/>
        </p:nvPicPr>
        <p:blipFill>
          <a:blip r:embed="rId5"/>
          <a:stretch/>
        </p:blipFill>
        <p:spPr>
          <a:xfrm>
            <a:off x="6309720" y="1352160"/>
            <a:ext cx="3375000" cy="3381480"/>
          </a:xfrm>
          <a:prstGeom prst="rect">
            <a:avLst/>
          </a:prstGeom>
          <a:ln w="0">
            <a:noFill/>
          </a:ln>
        </p:spPr>
      </p:pic>
      <p:sp>
        <p:nvSpPr>
          <p:cNvPr id="412" name="TextBox 94"/>
          <p:cNvSpPr/>
          <p:nvPr/>
        </p:nvSpPr>
        <p:spPr>
          <a:xfrm>
            <a:off x="1150200" y="850320"/>
            <a:ext cx="4514400" cy="459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Aft>
                <a:spcPts val="431"/>
              </a:spcAft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13" name="TextBox 95"/>
          <p:cNvSpPr/>
          <p:nvPr/>
        </p:nvSpPr>
        <p:spPr>
          <a:xfrm>
            <a:off x="1150200" y="105480"/>
            <a:ext cx="8404920" cy="73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TextBox 96"/>
          <p:cNvSpPr/>
          <p:nvPr/>
        </p:nvSpPr>
        <p:spPr>
          <a:xfrm>
            <a:off x="1150200" y="850320"/>
            <a:ext cx="4514400" cy="459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15" name="TextBox 97"/>
          <p:cNvSpPr/>
          <p:nvPr/>
        </p:nvSpPr>
        <p:spPr>
          <a:xfrm>
            <a:off x="1150200" y="105480"/>
            <a:ext cx="8404920" cy="73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16" name="Прямоугольник 26"/>
          <p:cNvSpPr/>
          <p:nvPr/>
        </p:nvSpPr>
        <p:spPr>
          <a:xfrm>
            <a:off x="0" y="0"/>
            <a:ext cx="902160" cy="56599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17" name="Picture 70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440" cy="379440"/>
          </a:xfrm>
          <a:prstGeom prst="rect">
            <a:avLst/>
          </a:prstGeom>
          <a:ln w="0">
            <a:noFill/>
          </a:ln>
        </p:spPr>
      </p:pic>
      <p:pic>
        <p:nvPicPr>
          <p:cNvPr id="418" name="Picture 71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480" cy="267480"/>
          </a:xfrm>
          <a:prstGeom prst="rect">
            <a:avLst/>
          </a:prstGeom>
          <a:ln w="0">
            <a:noFill/>
          </a:ln>
        </p:spPr>
      </p:pic>
      <p:sp>
        <p:nvSpPr>
          <p:cNvPr id="419" name="TextBox 98"/>
          <p:cNvSpPr/>
          <p:nvPr/>
        </p:nvSpPr>
        <p:spPr>
          <a:xfrm>
            <a:off x="92160" y="521208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20" name="TextBox 99"/>
          <p:cNvSpPr/>
          <p:nvPr/>
        </p:nvSpPr>
        <p:spPr>
          <a:xfrm>
            <a:off x="92160" y="450144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21" name="Picture 72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440" cy="253080"/>
          </a:xfrm>
          <a:prstGeom prst="rect">
            <a:avLst/>
          </a:prstGeom>
          <a:ln w="0">
            <a:noFill/>
          </a:ln>
        </p:spPr>
      </p:pic>
      <p:pic>
        <p:nvPicPr>
          <p:cNvPr id="422" name="Рисунок 38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440" cy="1247760"/>
          </a:xfrm>
          <a:prstGeom prst="rect">
            <a:avLst/>
          </a:prstGeom>
          <a:ln w="0">
            <a:noFill/>
          </a:ln>
        </p:spPr>
      </p:pic>
      <p:sp>
        <p:nvSpPr>
          <p:cNvPr id="423" name="Прямоугольник со скругленными углами 15"/>
          <p:cNvSpPr/>
          <p:nvPr/>
        </p:nvSpPr>
        <p:spPr>
          <a:xfrm>
            <a:off x="5916960" y="1642680"/>
            <a:ext cx="3639240" cy="26110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TextBox 100"/>
          <p:cNvSpPr/>
          <p:nvPr/>
        </p:nvSpPr>
        <p:spPr>
          <a:xfrm>
            <a:off x="1150200" y="850320"/>
            <a:ext cx="4514400" cy="459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25" name="TextBox 101"/>
          <p:cNvSpPr/>
          <p:nvPr/>
        </p:nvSpPr>
        <p:spPr>
          <a:xfrm>
            <a:off x="1150200" y="105480"/>
            <a:ext cx="8404920" cy="73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26" name="Прямоугольник 27"/>
          <p:cNvSpPr/>
          <p:nvPr/>
        </p:nvSpPr>
        <p:spPr>
          <a:xfrm>
            <a:off x="0" y="0"/>
            <a:ext cx="902160" cy="56599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27" name="Picture 73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440" cy="379440"/>
          </a:xfrm>
          <a:prstGeom prst="rect">
            <a:avLst/>
          </a:prstGeom>
          <a:ln w="0">
            <a:noFill/>
          </a:ln>
        </p:spPr>
      </p:pic>
      <p:pic>
        <p:nvPicPr>
          <p:cNvPr id="428" name="Picture 74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480" cy="267480"/>
          </a:xfrm>
          <a:prstGeom prst="rect">
            <a:avLst/>
          </a:prstGeom>
          <a:ln w="0">
            <a:noFill/>
          </a:ln>
        </p:spPr>
      </p:pic>
      <p:sp>
        <p:nvSpPr>
          <p:cNvPr id="429" name="TextBox 102"/>
          <p:cNvSpPr/>
          <p:nvPr/>
        </p:nvSpPr>
        <p:spPr>
          <a:xfrm>
            <a:off x="92160" y="521208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30" name="TextBox 103"/>
          <p:cNvSpPr/>
          <p:nvPr/>
        </p:nvSpPr>
        <p:spPr>
          <a:xfrm>
            <a:off x="92160" y="450144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31" name="Picture 75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440" cy="253080"/>
          </a:xfrm>
          <a:prstGeom prst="rect">
            <a:avLst/>
          </a:prstGeom>
          <a:ln w="0">
            <a:noFill/>
          </a:ln>
        </p:spPr>
      </p:pic>
      <p:pic>
        <p:nvPicPr>
          <p:cNvPr id="432" name="Рисунок 39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440" cy="1247760"/>
          </a:xfrm>
          <a:prstGeom prst="rect">
            <a:avLst/>
          </a:prstGeom>
          <a:ln w="0">
            <a:noFill/>
          </a:ln>
        </p:spPr>
      </p:pic>
      <p:sp>
        <p:nvSpPr>
          <p:cNvPr id="433" name="Прямоугольник со скругленными углами 16"/>
          <p:cNvSpPr/>
          <p:nvPr/>
        </p:nvSpPr>
        <p:spPr>
          <a:xfrm>
            <a:off x="5916960" y="1642680"/>
            <a:ext cx="3639240" cy="26110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4" name="Рисунок 40" descr=""/>
          <p:cNvPicPr/>
          <p:nvPr/>
        </p:nvPicPr>
        <p:blipFill>
          <a:blip r:embed="rId1"/>
          <a:stretch/>
        </p:blipFill>
        <p:spPr>
          <a:xfrm>
            <a:off x="6279840" y="1453320"/>
            <a:ext cx="3411360" cy="3411360"/>
          </a:xfrm>
          <a:prstGeom prst="rect">
            <a:avLst/>
          </a:prstGeom>
          <a:ln w="0">
            <a:noFill/>
          </a:ln>
        </p:spPr>
      </p:pic>
      <p:sp>
        <p:nvSpPr>
          <p:cNvPr id="435" name="Прямоугольник 28"/>
          <p:cNvSpPr/>
          <p:nvPr/>
        </p:nvSpPr>
        <p:spPr>
          <a:xfrm>
            <a:off x="0" y="0"/>
            <a:ext cx="902160" cy="56599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36" name="Picture 76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79440" cy="379440"/>
          </a:xfrm>
          <a:prstGeom prst="rect">
            <a:avLst/>
          </a:prstGeom>
          <a:ln w="0">
            <a:noFill/>
          </a:ln>
        </p:spPr>
      </p:pic>
      <p:pic>
        <p:nvPicPr>
          <p:cNvPr id="437" name="Picture 77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7480" cy="267480"/>
          </a:xfrm>
          <a:prstGeom prst="rect">
            <a:avLst/>
          </a:prstGeom>
          <a:ln w="0">
            <a:noFill/>
          </a:ln>
        </p:spPr>
      </p:pic>
      <p:sp>
        <p:nvSpPr>
          <p:cNvPr id="438" name="TextBox 104"/>
          <p:cNvSpPr/>
          <p:nvPr/>
        </p:nvSpPr>
        <p:spPr>
          <a:xfrm>
            <a:off x="92160" y="521208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39" name="TextBox 105"/>
          <p:cNvSpPr/>
          <p:nvPr/>
        </p:nvSpPr>
        <p:spPr>
          <a:xfrm>
            <a:off x="92160" y="450144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40" name="Picture 78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8440" cy="253080"/>
          </a:xfrm>
          <a:prstGeom prst="rect">
            <a:avLst/>
          </a:prstGeom>
          <a:ln w="0">
            <a:noFill/>
          </a:ln>
        </p:spPr>
      </p:pic>
      <p:pic>
        <p:nvPicPr>
          <p:cNvPr id="441" name="Рисунок 41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8440" cy="1247760"/>
          </a:xfrm>
          <a:prstGeom prst="rect">
            <a:avLst/>
          </a:prstGeom>
          <a:ln w="0">
            <a:noFill/>
          </a:ln>
        </p:spPr>
      </p:pic>
      <p:sp>
        <p:nvSpPr>
          <p:cNvPr id="442" name="TextBox 106"/>
          <p:cNvSpPr/>
          <p:nvPr/>
        </p:nvSpPr>
        <p:spPr>
          <a:xfrm>
            <a:off x="1150200" y="850320"/>
            <a:ext cx="4514400" cy="459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43" name="TextBox 107"/>
          <p:cNvSpPr/>
          <p:nvPr/>
        </p:nvSpPr>
        <p:spPr>
          <a:xfrm>
            <a:off x="1150200" y="105480"/>
            <a:ext cx="8404920" cy="644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TextBox 108"/>
          <p:cNvSpPr/>
          <p:nvPr/>
        </p:nvSpPr>
        <p:spPr>
          <a:xfrm>
            <a:off x="1150200" y="850320"/>
            <a:ext cx="4514400" cy="459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45" name="TextBox 109"/>
          <p:cNvSpPr/>
          <p:nvPr/>
        </p:nvSpPr>
        <p:spPr>
          <a:xfrm>
            <a:off x="1150200" y="105480"/>
            <a:ext cx="8404920" cy="73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46" name="Прямоугольник 29"/>
          <p:cNvSpPr/>
          <p:nvPr/>
        </p:nvSpPr>
        <p:spPr>
          <a:xfrm>
            <a:off x="0" y="0"/>
            <a:ext cx="902160" cy="56599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47" name="Picture 79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440" cy="379440"/>
          </a:xfrm>
          <a:prstGeom prst="rect">
            <a:avLst/>
          </a:prstGeom>
          <a:ln w="0">
            <a:noFill/>
          </a:ln>
        </p:spPr>
      </p:pic>
      <p:pic>
        <p:nvPicPr>
          <p:cNvPr id="448" name="Picture 80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480" cy="267480"/>
          </a:xfrm>
          <a:prstGeom prst="rect">
            <a:avLst/>
          </a:prstGeom>
          <a:ln w="0">
            <a:noFill/>
          </a:ln>
        </p:spPr>
      </p:pic>
      <p:sp>
        <p:nvSpPr>
          <p:cNvPr id="449" name="TextBox 110"/>
          <p:cNvSpPr/>
          <p:nvPr/>
        </p:nvSpPr>
        <p:spPr>
          <a:xfrm>
            <a:off x="92160" y="521208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50" name="TextBox 111"/>
          <p:cNvSpPr/>
          <p:nvPr/>
        </p:nvSpPr>
        <p:spPr>
          <a:xfrm>
            <a:off x="92160" y="450144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51" name="Picture 81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440" cy="253080"/>
          </a:xfrm>
          <a:prstGeom prst="rect">
            <a:avLst/>
          </a:prstGeom>
          <a:ln w="0">
            <a:noFill/>
          </a:ln>
        </p:spPr>
      </p:pic>
      <p:pic>
        <p:nvPicPr>
          <p:cNvPr id="452" name="Рисунок 42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440" cy="1247760"/>
          </a:xfrm>
          <a:prstGeom prst="rect">
            <a:avLst/>
          </a:prstGeom>
          <a:ln w="0">
            <a:noFill/>
          </a:ln>
        </p:spPr>
      </p:pic>
      <p:sp>
        <p:nvSpPr>
          <p:cNvPr id="453" name="Прямоугольник со скругленными углами 17"/>
          <p:cNvSpPr/>
          <p:nvPr/>
        </p:nvSpPr>
        <p:spPr>
          <a:xfrm>
            <a:off x="5916960" y="1642680"/>
            <a:ext cx="3639240" cy="26110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TextBox 112"/>
          <p:cNvSpPr/>
          <p:nvPr/>
        </p:nvSpPr>
        <p:spPr>
          <a:xfrm>
            <a:off x="1150200" y="850320"/>
            <a:ext cx="4514400" cy="459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55" name="TextBox 113"/>
          <p:cNvSpPr/>
          <p:nvPr/>
        </p:nvSpPr>
        <p:spPr>
          <a:xfrm>
            <a:off x="1150200" y="105480"/>
            <a:ext cx="8404920" cy="73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56" name="Прямоугольник 30"/>
          <p:cNvSpPr/>
          <p:nvPr/>
        </p:nvSpPr>
        <p:spPr>
          <a:xfrm>
            <a:off x="0" y="0"/>
            <a:ext cx="902160" cy="56599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57" name="Picture 82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440" cy="379440"/>
          </a:xfrm>
          <a:prstGeom prst="rect">
            <a:avLst/>
          </a:prstGeom>
          <a:ln w="0">
            <a:noFill/>
          </a:ln>
        </p:spPr>
      </p:pic>
      <p:pic>
        <p:nvPicPr>
          <p:cNvPr id="458" name="Picture 83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480" cy="267480"/>
          </a:xfrm>
          <a:prstGeom prst="rect">
            <a:avLst/>
          </a:prstGeom>
          <a:ln w="0">
            <a:noFill/>
          </a:ln>
        </p:spPr>
      </p:pic>
      <p:sp>
        <p:nvSpPr>
          <p:cNvPr id="459" name="TextBox 114"/>
          <p:cNvSpPr/>
          <p:nvPr/>
        </p:nvSpPr>
        <p:spPr>
          <a:xfrm>
            <a:off x="92160" y="521208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60" name="TextBox 115"/>
          <p:cNvSpPr/>
          <p:nvPr/>
        </p:nvSpPr>
        <p:spPr>
          <a:xfrm>
            <a:off x="92160" y="450144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61" name="Picture 8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440" cy="253080"/>
          </a:xfrm>
          <a:prstGeom prst="rect">
            <a:avLst/>
          </a:prstGeom>
          <a:ln w="0">
            <a:noFill/>
          </a:ln>
        </p:spPr>
      </p:pic>
      <p:pic>
        <p:nvPicPr>
          <p:cNvPr id="462" name="Рисунок 43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440" cy="1247760"/>
          </a:xfrm>
          <a:prstGeom prst="rect">
            <a:avLst/>
          </a:prstGeom>
          <a:ln w="0">
            <a:noFill/>
          </a:ln>
        </p:spPr>
      </p:pic>
      <p:sp>
        <p:nvSpPr>
          <p:cNvPr id="463" name="Прямоугольник со скругленными углами 18"/>
          <p:cNvSpPr/>
          <p:nvPr/>
        </p:nvSpPr>
        <p:spPr>
          <a:xfrm>
            <a:off x="5916960" y="1642680"/>
            <a:ext cx="3639240" cy="26110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Прямоугольник 31"/>
          <p:cNvSpPr/>
          <p:nvPr/>
        </p:nvSpPr>
        <p:spPr>
          <a:xfrm>
            <a:off x="0" y="0"/>
            <a:ext cx="902160" cy="56599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65" name="Picture 85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440" cy="379440"/>
          </a:xfrm>
          <a:prstGeom prst="rect">
            <a:avLst/>
          </a:prstGeom>
          <a:ln w="0">
            <a:noFill/>
          </a:ln>
        </p:spPr>
      </p:pic>
      <p:pic>
        <p:nvPicPr>
          <p:cNvPr id="466" name="Picture 8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480" cy="267480"/>
          </a:xfrm>
          <a:prstGeom prst="rect">
            <a:avLst/>
          </a:prstGeom>
          <a:ln w="0">
            <a:noFill/>
          </a:ln>
        </p:spPr>
      </p:pic>
      <p:sp>
        <p:nvSpPr>
          <p:cNvPr id="467" name="TextBox 116"/>
          <p:cNvSpPr/>
          <p:nvPr/>
        </p:nvSpPr>
        <p:spPr>
          <a:xfrm>
            <a:off x="92160" y="521208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68" name="TextBox 117"/>
          <p:cNvSpPr/>
          <p:nvPr/>
        </p:nvSpPr>
        <p:spPr>
          <a:xfrm>
            <a:off x="92160" y="450144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69" name="Picture 87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440" cy="253080"/>
          </a:xfrm>
          <a:prstGeom prst="rect">
            <a:avLst/>
          </a:prstGeom>
          <a:ln w="0">
            <a:noFill/>
          </a:ln>
        </p:spPr>
      </p:pic>
      <p:pic>
        <p:nvPicPr>
          <p:cNvPr id="470" name="Рисунок 44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440" cy="1247760"/>
          </a:xfrm>
          <a:prstGeom prst="rect">
            <a:avLst/>
          </a:prstGeom>
          <a:ln w="0">
            <a:noFill/>
          </a:ln>
        </p:spPr>
      </p:pic>
      <p:pic>
        <p:nvPicPr>
          <p:cNvPr id="471" name="Рисунок 45" descr=""/>
          <p:cNvPicPr/>
          <p:nvPr/>
        </p:nvPicPr>
        <p:blipFill>
          <a:blip r:embed="rId5"/>
          <a:stretch/>
        </p:blipFill>
        <p:spPr>
          <a:xfrm>
            <a:off x="6235200" y="1405800"/>
            <a:ext cx="3449520" cy="3449520"/>
          </a:xfrm>
          <a:prstGeom prst="rect">
            <a:avLst/>
          </a:prstGeom>
          <a:ln w="0">
            <a:noFill/>
          </a:ln>
        </p:spPr>
      </p:pic>
      <p:sp>
        <p:nvSpPr>
          <p:cNvPr id="472" name="TextBox 118"/>
          <p:cNvSpPr/>
          <p:nvPr/>
        </p:nvSpPr>
        <p:spPr>
          <a:xfrm>
            <a:off x="1150200" y="850320"/>
            <a:ext cx="4514400" cy="459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73" name="TextBox 119"/>
          <p:cNvSpPr/>
          <p:nvPr/>
        </p:nvSpPr>
        <p:spPr>
          <a:xfrm>
            <a:off x="1150200" y="105480"/>
            <a:ext cx="8404920" cy="73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Box 6"/>
          <p:cNvSpPr/>
          <p:nvPr/>
        </p:nvSpPr>
        <p:spPr>
          <a:xfrm>
            <a:off x="1150200" y="850320"/>
            <a:ext cx="4514400" cy="459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15" name="TextBox 15"/>
          <p:cNvSpPr/>
          <p:nvPr/>
        </p:nvSpPr>
        <p:spPr>
          <a:xfrm>
            <a:off x="1150200" y="105480"/>
            <a:ext cx="8404920" cy="73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16" name="Прямоугольник 3"/>
          <p:cNvSpPr/>
          <p:nvPr/>
        </p:nvSpPr>
        <p:spPr>
          <a:xfrm>
            <a:off x="0" y="0"/>
            <a:ext cx="902160" cy="56599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17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440" cy="379440"/>
          </a:xfrm>
          <a:prstGeom prst="rect">
            <a:avLst/>
          </a:prstGeom>
          <a:ln w="0">
            <a:noFill/>
          </a:ln>
        </p:spPr>
      </p:pic>
      <p:pic>
        <p:nvPicPr>
          <p:cNvPr id="118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480" cy="267480"/>
          </a:xfrm>
          <a:prstGeom prst="rect">
            <a:avLst/>
          </a:prstGeom>
          <a:ln w="0">
            <a:noFill/>
          </a:ln>
        </p:spPr>
      </p:pic>
      <p:sp>
        <p:nvSpPr>
          <p:cNvPr id="119" name="TextBox 8"/>
          <p:cNvSpPr/>
          <p:nvPr/>
        </p:nvSpPr>
        <p:spPr>
          <a:xfrm>
            <a:off x="92160" y="521208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20" name="TextBox 9"/>
          <p:cNvSpPr/>
          <p:nvPr/>
        </p:nvSpPr>
        <p:spPr>
          <a:xfrm>
            <a:off x="92160" y="450144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21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440" cy="253080"/>
          </a:xfrm>
          <a:prstGeom prst="rect">
            <a:avLst/>
          </a:prstGeom>
          <a:ln w="0">
            <a:noFill/>
          </a:ln>
        </p:spPr>
      </p:pic>
      <p:pic>
        <p:nvPicPr>
          <p:cNvPr id="122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440" cy="1247760"/>
          </a:xfrm>
          <a:prstGeom prst="rect">
            <a:avLst/>
          </a:prstGeom>
          <a:ln w="0">
            <a:noFill/>
          </a:ln>
        </p:spPr>
      </p:pic>
      <p:sp>
        <p:nvSpPr>
          <p:cNvPr id="123" name="Прямоугольник со скругленными углами 3"/>
          <p:cNvSpPr/>
          <p:nvPr/>
        </p:nvSpPr>
        <p:spPr>
          <a:xfrm>
            <a:off x="5916960" y="1642680"/>
            <a:ext cx="3639240" cy="26110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TextBox 120"/>
          <p:cNvSpPr/>
          <p:nvPr/>
        </p:nvSpPr>
        <p:spPr>
          <a:xfrm>
            <a:off x="1150200" y="850320"/>
            <a:ext cx="4514400" cy="459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75" name="TextBox 121"/>
          <p:cNvSpPr/>
          <p:nvPr/>
        </p:nvSpPr>
        <p:spPr>
          <a:xfrm>
            <a:off x="1150200" y="105480"/>
            <a:ext cx="8404920" cy="73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76" name="Прямоугольник 32"/>
          <p:cNvSpPr/>
          <p:nvPr/>
        </p:nvSpPr>
        <p:spPr>
          <a:xfrm>
            <a:off x="0" y="0"/>
            <a:ext cx="902160" cy="56599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77" name="Picture 88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440" cy="379440"/>
          </a:xfrm>
          <a:prstGeom prst="rect">
            <a:avLst/>
          </a:prstGeom>
          <a:ln w="0">
            <a:noFill/>
          </a:ln>
        </p:spPr>
      </p:pic>
      <p:pic>
        <p:nvPicPr>
          <p:cNvPr id="478" name="Picture 89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480" cy="267480"/>
          </a:xfrm>
          <a:prstGeom prst="rect">
            <a:avLst/>
          </a:prstGeom>
          <a:ln w="0">
            <a:noFill/>
          </a:ln>
        </p:spPr>
      </p:pic>
      <p:sp>
        <p:nvSpPr>
          <p:cNvPr id="479" name="TextBox 122"/>
          <p:cNvSpPr/>
          <p:nvPr/>
        </p:nvSpPr>
        <p:spPr>
          <a:xfrm>
            <a:off x="92160" y="521208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80" name="TextBox 123"/>
          <p:cNvSpPr/>
          <p:nvPr/>
        </p:nvSpPr>
        <p:spPr>
          <a:xfrm>
            <a:off x="92160" y="450144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81" name="Picture 90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440" cy="253080"/>
          </a:xfrm>
          <a:prstGeom prst="rect">
            <a:avLst/>
          </a:prstGeom>
          <a:ln w="0">
            <a:noFill/>
          </a:ln>
        </p:spPr>
      </p:pic>
      <p:pic>
        <p:nvPicPr>
          <p:cNvPr id="482" name="Рисунок 46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440" cy="1247760"/>
          </a:xfrm>
          <a:prstGeom prst="rect">
            <a:avLst/>
          </a:prstGeom>
          <a:ln w="0">
            <a:noFill/>
          </a:ln>
        </p:spPr>
      </p:pic>
      <p:sp>
        <p:nvSpPr>
          <p:cNvPr id="483" name="Прямоугольник со скругленными углами 19"/>
          <p:cNvSpPr/>
          <p:nvPr/>
        </p:nvSpPr>
        <p:spPr>
          <a:xfrm>
            <a:off x="5916960" y="1642680"/>
            <a:ext cx="3639600" cy="26114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4" name="Рисунок 47" descr=""/>
          <p:cNvPicPr/>
          <p:nvPr/>
        </p:nvPicPr>
        <p:blipFill>
          <a:blip r:embed="rId1"/>
          <a:stretch/>
        </p:blipFill>
        <p:spPr>
          <a:xfrm>
            <a:off x="6212160" y="1405800"/>
            <a:ext cx="3476520" cy="3476520"/>
          </a:xfrm>
          <a:prstGeom prst="rect">
            <a:avLst/>
          </a:prstGeom>
          <a:ln w="0">
            <a:noFill/>
          </a:ln>
        </p:spPr>
      </p:pic>
      <p:sp>
        <p:nvSpPr>
          <p:cNvPr id="485" name="Прямоугольник 33"/>
          <p:cNvSpPr/>
          <p:nvPr/>
        </p:nvSpPr>
        <p:spPr>
          <a:xfrm>
            <a:off x="0" y="0"/>
            <a:ext cx="902160" cy="56599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86" name="Picture 91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79440" cy="379440"/>
          </a:xfrm>
          <a:prstGeom prst="rect">
            <a:avLst/>
          </a:prstGeom>
          <a:ln w="0">
            <a:noFill/>
          </a:ln>
        </p:spPr>
      </p:pic>
      <p:pic>
        <p:nvPicPr>
          <p:cNvPr id="487" name="Picture 92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7480" cy="267480"/>
          </a:xfrm>
          <a:prstGeom prst="rect">
            <a:avLst/>
          </a:prstGeom>
          <a:ln w="0">
            <a:noFill/>
          </a:ln>
        </p:spPr>
      </p:pic>
      <p:sp>
        <p:nvSpPr>
          <p:cNvPr id="488" name="TextBox 124"/>
          <p:cNvSpPr/>
          <p:nvPr/>
        </p:nvSpPr>
        <p:spPr>
          <a:xfrm>
            <a:off x="92160" y="521208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89" name="TextBox 125"/>
          <p:cNvSpPr/>
          <p:nvPr/>
        </p:nvSpPr>
        <p:spPr>
          <a:xfrm>
            <a:off x="92160" y="450144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90" name="Picture 93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8440" cy="253080"/>
          </a:xfrm>
          <a:prstGeom prst="rect">
            <a:avLst/>
          </a:prstGeom>
          <a:ln w="0">
            <a:noFill/>
          </a:ln>
        </p:spPr>
      </p:pic>
      <p:pic>
        <p:nvPicPr>
          <p:cNvPr id="491" name="Рисунок 48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8440" cy="1247760"/>
          </a:xfrm>
          <a:prstGeom prst="rect">
            <a:avLst/>
          </a:prstGeom>
          <a:ln w="0">
            <a:noFill/>
          </a:ln>
        </p:spPr>
      </p:pic>
      <p:sp>
        <p:nvSpPr>
          <p:cNvPr id="492" name="TextBox 126"/>
          <p:cNvSpPr/>
          <p:nvPr/>
        </p:nvSpPr>
        <p:spPr>
          <a:xfrm>
            <a:off x="1150200" y="850320"/>
            <a:ext cx="4514400" cy="459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93" name="TextBox 127"/>
          <p:cNvSpPr/>
          <p:nvPr/>
        </p:nvSpPr>
        <p:spPr>
          <a:xfrm>
            <a:off x="1150200" y="105480"/>
            <a:ext cx="8404920" cy="73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TextBox 128"/>
          <p:cNvSpPr/>
          <p:nvPr/>
        </p:nvSpPr>
        <p:spPr>
          <a:xfrm>
            <a:off x="1150200" y="850320"/>
            <a:ext cx="4514400" cy="459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95" name="TextBox 129"/>
          <p:cNvSpPr/>
          <p:nvPr/>
        </p:nvSpPr>
        <p:spPr>
          <a:xfrm>
            <a:off x="1150200" y="105480"/>
            <a:ext cx="8404920" cy="738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96" name="Прямоугольник 34"/>
          <p:cNvSpPr/>
          <p:nvPr/>
        </p:nvSpPr>
        <p:spPr>
          <a:xfrm>
            <a:off x="0" y="0"/>
            <a:ext cx="902160" cy="56599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97" name="Picture 9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440" cy="379440"/>
          </a:xfrm>
          <a:prstGeom prst="rect">
            <a:avLst/>
          </a:prstGeom>
          <a:ln w="0">
            <a:noFill/>
          </a:ln>
        </p:spPr>
      </p:pic>
      <p:pic>
        <p:nvPicPr>
          <p:cNvPr id="498" name="Picture 95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480" cy="267480"/>
          </a:xfrm>
          <a:prstGeom prst="rect">
            <a:avLst/>
          </a:prstGeom>
          <a:ln w="0">
            <a:noFill/>
          </a:ln>
        </p:spPr>
      </p:pic>
      <p:sp>
        <p:nvSpPr>
          <p:cNvPr id="499" name="TextBox 130"/>
          <p:cNvSpPr/>
          <p:nvPr/>
        </p:nvSpPr>
        <p:spPr>
          <a:xfrm>
            <a:off x="92160" y="521208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00" name="TextBox 131"/>
          <p:cNvSpPr/>
          <p:nvPr/>
        </p:nvSpPr>
        <p:spPr>
          <a:xfrm>
            <a:off x="92160" y="450144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501" name="Picture 96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440" cy="253080"/>
          </a:xfrm>
          <a:prstGeom prst="rect">
            <a:avLst/>
          </a:prstGeom>
          <a:ln w="0">
            <a:noFill/>
          </a:ln>
        </p:spPr>
      </p:pic>
      <p:pic>
        <p:nvPicPr>
          <p:cNvPr id="502" name="Рисунок 49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440" cy="1247760"/>
          </a:xfrm>
          <a:prstGeom prst="rect">
            <a:avLst/>
          </a:prstGeom>
          <a:ln w="0">
            <a:noFill/>
          </a:ln>
        </p:spPr>
      </p:pic>
      <p:sp>
        <p:nvSpPr>
          <p:cNvPr id="503" name="Прямоугольник со скругленными углами 20"/>
          <p:cNvSpPr/>
          <p:nvPr/>
        </p:nvSpPr>
        <p:spPr>
          <a:xfrm>
            <a:off x="5916960" y="1642680"/>
            <a:ext cx="3639240" cy="26110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Прямоугольник 35"/>
          <p:cNvSpPr/>
          <p:nvPr/>
        </p:nvSpPr>
        <p:spPr>
          <a:xfrm>
            <a:off x="0" y="0"/>
            <a:ext cx="902160" cy="56599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505" name="Picture 97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440" cy="379440"/>
          </a:xfrm>
          <a:prstGeom prst="rect">
            <a:avLst/>
          </a:prstGeom>
          <a:ln w="0">
            <a:noFill/>
          </a:ln>
        </p:spPr>
      </p:pic>
      <p:pic>
        <p:nvPicPr>
          <p:cNvPr id="506" name="Picture 98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480" cy="267480"/>
          </a:xfrm>
          <a:prstGeom prst="rect">
            <a:avLst/>
          </a:prstGeom>
          <a:ln w="0">
            <a:noFill/>
          </a:ln>
        </p:spPr>
      </p:pic>
      <p:sp>
        <p:nvSpPr>
          <p:cNvPr id="507" name="TextBox 132"/>
          <p:cNvSpPr/>
          <p:nvPr/>
        </p:nvSpPr>
        <p:spPr>
          <a:xfrm>
            <a:off x="92160" y="521208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08" name="TextBox 133"/>
          <p:cNvSpPr/>
          <p:nvPr/>
        </p:nvSpPr>
        <p:spPr>
          <a:xfrm>
            <a:off x="92160" y="450144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509" name="Picture 99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440" cy="253080"/>
          </a:xfrm>
          <a:prstGeom prst="rect">
            <a:avLst/>
          </a:prstGeom>
          <a:ln w="0">
            <a:noFill/>
          </a:ln>
        </p:spPr>
      </p:pic>
      <p:pic>
        <p:nvPicPr>
          <p:cNvPr id="510" name="Рисунок 50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440" cy="1247760"/>
          </a:xfrm>
          <a:prstGeom prst="rect">
            <a:avLst/>
          </a:prstGeom>
          <a:ln w="0">
            <a:noFill/>
          </a:ln>
        </p:spPr>
      </p:pic>
      <p:pic>
        <p:nvPicPr>
          <p:cNvPr id="511" name="Рисунок 51" descr=""/>
          <p:cNvPicPr/>
          <p:nvPr/>
        </p:nvPicPr>
        <p:blipFill>
          <a:blip r:embed="rId5"/>
          <a:stretch/>
        </p:blipFill>
        <p:spPr>
          <a:xfrm>
            <a:off x="6309720" y="1352160"/>
            <a:ext cx="3375000" cy="3381480"/>
          </a:xfrm>
          <a:prstGeom prst="rect">
            <a:avLst/>
          </a:prstGeom>
          <a:ln w="0">
            <a:noFill/>
          </a:ln>
        </p:spPr>
      </p:pic>
      <p:sp>
        <p:nvSpPr>
          <p:cNvPr id="512" name="TextBox 134"/>
          <p:cNvSpPr/>
          <p:nvPr/>
        </p:nvSpPr>
        <p:spPr>
          <a:xfrm>
            <a:off x="1150200" y="850320"/>
            <a:ext cx="4514400" cy="459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Aft>
                <a:spcPts val="431"/>
              </a:spcAft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13" name="TextBox 135"/>
          <p:cNvSpPr/>
          <p:nvPr/>
        </p:nvSpPr>
        <p:spPr>
          <a:xfrm>
            <a:off x="1150200" y="105480"/>
            <a:ext cx="8404920" cy="73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TextBox 136"/>
          <p:cNvSpPr/>
          <p:nvPr/>
        </p:nvSpPr>
        <p:spPr>
          <a:xfrm>
            <a:off x="1150200" y="850320"/>
            <a:ext cx="4514400" cy="459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15" name="TextBox 137"/>
          <p:cNvSpPr/>
          <p:nvPr/>
        </p:nvSpPr>
        <p:spPr>
          <a:xfrm>
            <a:off x="1150200" y="105480"/>
            <a:ext cx="8404920" cy="73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16" name="Прямоугольник 36"/>
          <p:cNvSpPr/>
          <p:nvPr/>
        </p:nvSpPr>
        <p:spPr>
          <a:xfrm>
            <a:off x="0" y="0"/>
            <a:ext cx="902160" cy="56599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517" name="Picture 100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440" cy="379440"/>
          </a:xfrm>
          <a:prstGeom prst="rect">
            <a:avLst/>
          </a:prstGeom>
          <a:ln w="0">
            <a:noFill/>
          </a:ln>
        </p:spPr>
      </p:pic>
      <p:pic>
        <p:nvPicPr>
          <p:cNvPr id="518" name="Picture 101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480" cy="267480"/>
          </a:xfrm>
          <a:prstGeom prst="rect">
            <a:avLst/>
          </a:prstGeom>
          <a:ln w="0">
            <a:noFill/>
          </a:ln>
        </p:spPr>
      </p:pic>
      <p:sp>
        <p:nvSpPr>
          <p:cNvPr id="519" name="TextBox 138"/>
          <p:cNvSpPr/>
          <p:nvPr/>
        </p:nvSpPr>
        <p:spPr>
          <a:xfrm>
            <a:off x="92160" y="521208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20" name="TextBox 139"/>
          <p:cNvSpPr/>
          <p:nvPr/>
        </p:nvSpPr>
        <p:spPr>
          <a:xfrm>
            <a:off x="92160" y="450144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521" name="Picture 102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440" cy="253080"/>
          </a:xfrm>
          <a:prstGeom prst="rect">
            <a:avLst/>
          </a:prstGeom>
          <a:ln w="0">
            <a:noFill/>
          </a:ln>
        </p:spPr>
      </p:pic>
      <p:pic>
        <p:nvPicPr>
          <p:cNvPr id="522" name="Рисунок 52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440" cy="1247760"/>
          </a:xfrm>
          <a:prstGeom prst="rect">
            <a:avLst/>
          </a:prstGeom>
          <a:ln w="0">
            <a:noFill/>
          </a:ln>
        </p:spPr>
      </p:pic>
      <p:sp>
        <p:nvSpPr>
          <p:cNvPr id="523" name="Прямоугольник со скругленными углами 21"/>
          <p:cNvSpPr/>
          <p:nvPr/>
        </p:nvSpPr>
        <p:spPr>
          <a:xfrm>
            <a:off x="5916960" y="1642680"/>
            <a:ext cx="3639240" cy="26110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TextBox 140"/>
          <p:cNvSpPr/>
          <p:nvPr/>
        </p:nvSpPr>
        <p:spPr>
          <a:xfrm>
            <a:off x="1150200" y="850320"/>
            <a:ext cx="4514400" cy="459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25" name="TextBox 141"/>
          <p:cNvSpPr/>
          <p:nvPr/>
        </p:nvSpPr>
        <p:spPr>
          <a:xfrm>
            <a:off x="1150200" y="105480"/>
            <a:ext cx="8404920" cy="73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26" name="Прямоугольник 37"/>
          <p:cNvSpPr/>
          <p:nvPr/>
        </p:nvSpPr>
        <p:spPr>
          <a:xfrm>
            <a:off x="0" y="0"/>
            <a:ext cx="902160" cy="56599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527" name="Picture 103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440" cy="379440"/>
          </a:xfrm>
          <a:prstGeom prst="rect">
            <a:avLst/>
          </a:prstGeom>
          <a:ln w="0">
            <a:noFill/>
          </a:ln>
        </p:spPr>
      </p:pic>
      <p:pic>
        <p:nvPicPr>
          <p:cNvPr id="528" name="Picture 104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480" cy="267480"/>
          </a:xfrm>
          <a:prstGeom prst="rect">
            <a:avLst/>
          </a:prstGeom>
          <a:ln w="0">
            <a:noFill/>
          </a:ln>
        </p:spPr>
      </p:pic>
      <p:sp>
        <p:nvSpPr>
          <p:cNvPr id="529" name="TextBox 142"/>
          <p:cNvSpPr/>
          <p:nvPr/>
        </p:nvSpPr>
        <p:spPr>
          <a:xfrm>
            <a:off x="92160" y="521208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30" name="TextBox 143"/>
          <p:cNvSpPr/>
          <p:nvPr/>
        </p:nvSpPr>
        <p:spPr>
          <a:xfrm>
            <a:off x="92160" y="450144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531" name="Picture 105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440" cy="253080"/>
          </a:xfrm>
          <a:prstGeom prst="rect">
            <a:avLst/>
          </a:prstGeom>
          <a:ln w="0">
            <a:noFill/>
          </a:ln>
        </p:spPr>
      </p:pic>
      <p:pic>
        <p:nvPicPr>
          <p:cNvPr id="532" name="Рисунок 53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440" cy="1247760"/>
          </a:xfrm>
          <a:prstGeom prst="rect">
            <a:avLst/>
          </a:prstGeom>
          <a:ln w="0">
            <a:noFill/>
          </a:ln>
        </p:spPr>
      </p:pic>
      <p:sp>
        <p:nvSpPr>
          <p:cNvPr id="533" name="Прямоугольник со скругленными углами 22"/>
          <p:cNvSpPr/>
          <p:nvPr/>
        </p:nvSpPr>
        <p:spPr>
          <a:xfrm>
            <a:off x="5916960" y="1642680"/>
            <a:ext cx="3639240" cy="26110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4" name="Рисунок 54" descr=""/>
          <p:cNvPicPr/>
          <p:nvPr/>
        </p:nvPicPr>
        <p:blipFill>
          <a:blip r:embed="rId1"/>
          <a:stretch/>
        </p:blipFill>
        <p:spPr>
          <a:xfrm>
            <a:off x="6279840" y="1453320"/>
            <a:ext cx="3411360" cy="3411360"/>
          </a:xfrm>
          <a:prstGeom prst="rect">
            <a:avLst/>
          </a:prstGeom>
          <a:ln w="0">
            <a:noFill/>
          </a:ln>
        </p:spPr>
      </p:pic>
      <p:sp>
        <p:nvSpPr>
          <p:cNvPr id="535" name="Прямоугольник 38"/>
          <p:cNvSpPr/>
          <p:nvPr/>
        </p:nvSpPr>
        <p:spPr>
          <a:xfrm>
            <a:off x="0" y="0"/>
            <a:ext cx="902160" cy="56599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536" name="Picture 106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79440" cy="379440"/>
          </a:xfrm>
          <a:prstGeom prst="rect">
            <a:avLst/>
          </a:prstGeom>
          <a:ln w="0">
            <a:noFill/>
          </a:ln>
        </p:spPr>
      </p:pic>
      <p:pic>
        <p:nvPicPr>
          <p:cNvPr id="537" name="Picture 107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7480" cy="267480"/>
          </a:xfrm>
          <a:prstGeom prst="rect">
            <a:avLst/>
          </a:prstGeom>
          <a:ln w="0">
            <a:noFill/>
          </a:ln>
        </p:spPr>
      </p:pic>
      <p:sp>
        <p:nvSpPr>
          <p:cNvPr id="538" name="TextBox 144"/>
          <p:cNvSpPr/>
          <p:nvPr/>
        </p:nvSpPr>
        <p:spPr>
          <a:xfrm>
            <a:off x="92160" y="521208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39" name="TextBox 145"/>
          <p:cNvSpPr/>
          <p:nvPr/>
        </p:nvSpPr>
        <p:spPr>
          <a:xfrm>
            <a:off x="92160" y="450144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540" name="Picture 108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8440" cy="253080"/>
          </a:xfrm>
          <a:prstGeom prst="rect">
            <a:avLst/>
          </a:prstGeom>
          <a:ln w="0">
            <a:noFill/>
          </a:ln>
        </p:spPr>
      </p:pic>
      <p:pic>
        <p:nvPicPr>
          <p:cNvPr id="541" name="Рисунок 55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8440" cy="1247760"/>
          </a:xfrm>
          <a:prstGeom prst="rect">
            <a:avLst/>
          </a:prstGeom>
          <a:ln w="0">
            <a:noFill/>
          </a:ln>
        </p:spPr>
      </p:pic>
      <p:sp>
        <p:nvSpPr>
          <p:cNvPr id="542" name="TextBox 146"/>
          <p:cNvSpPr/>
          <p:nvPr/>
        </p:nvSpPr>
        <p:spPr>
          <a:xfrm>
            <a:off x="1150200" y="850320"/>
            <a:ext cx="4514400" cy="459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43" name="TextBox 147"/>
          <p:cNvSpPr/>
          <p:nvPr/>
        </p:nvSpPr>
        <p:spPr>
          <a:xfrm>
            <a:off x="1150200" y="105480"/>
            <a:ext cx="8404920" cy="644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TextBox 148"/>
          <p:cNvSpPr/>
          <p:nvPr/>
        </p:nvSpPr>
        <p:spPr>
          <a:xfrm>
            <a:off x="1150200" y="850320"/>
            <a:ext cx="4514400" cy="459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45" name="TextBox 149"/>
          <p:cNvSpPr/>
          <p:nvPr/>
        </p:nvSpPr>
        <p:spPr>
          <a:xfrm>
            <a:off x="1150200" y="105480"/>
            <a:ext cx="8404920" cy="73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46" name="Прямоугольник 39"/>
          <p:cNvSpPr/>
          <p:nvPr/>
        </p:nvSpPr>
        <p:spPr>
          <a:xfrm>
            <a:off x="0" y="0"/>
            <a:ext cx="902160" cy="56599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547" name="Picture 109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440" cy="379440"/>
          </a:xfrm>
          <a:prstGeom prst="rect">
            <a:avLst/>
          </a:prstGeom>
          <a:ln w="0">
            <a:noFill/>
          </a:ln>
        </p:spPr>
      </p:pic>
      <p:pic>
        <p:nvPicPr>
          <p:cNvPr id="548" name="Picture 110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480" cy="267480"/>
          </a:xfrm>
          <a:prstGeom prst="rect">
            <a:avLst/>
          </a:prstGeom>
          <a:ln w="0">
            <a:noFill/>
          </a:ln>
        </p:spPr>
      </p:pic>
      <p:sp>
        <p:nvSpPr>
          <p:cNvPr id="549" name="TextBox 150"/>
          <p:cNvSpPr/>
          <p:nvPr/>
        </p:nvSpPr>
        <p:spPr>
          <a:xfrm>
            <a:off x="92160" y="521208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50" name="TextBox 151"/>
          <p:cNvSpPr/>
          <p:nvPr/>
        </p:nvSpPr>
        <p:spPr>
          <a:xfrm>
            <a:off x="92160" y="450144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551" name="Picture 111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440" cy="253080"/>
          </a:xfrm>
          <a:prstGeom prst="rect">
            <a:avLst/>
          </a:prstGeom>
          <a:ln w="0">
            <a:noFill/>
          </a:ln>
        </p:spPr>
      </p:pic>
      <p:pic>
        <p:nvPicPr>
          <p:cNvPr id="552" name="Рисунок 56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440" cy="1247760"/>
          </a:xfrm>
          <a:prstGeom prst="rect">
            <a:avLst/>
          </a:prstGeom>
          <a:ln w="0">
            <a:noFill/>
          </a:ln>
        </p:spPr>
      </p:pic>
      <p:sp>
        <p:nvSpPr>
          <p:cNvPr id="553" name="Прямоугольник со скругленными углами 23"/>
          <p:cNvSpPr/>
          <p:nvPr/>
        </p:nvSpPr>
        <p:spPr>
          <a:xfrm>
            <a:off x="5916960" y="1642680"/>
            <a:ext cx="3639240" cy="26110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TextBox 152"/>
          <p:cNvSpPr/>
          <p:nvPr/>
        </p:nvSpPr>
        <p:spPr>
          <a:xfrm>
            <a:off x="1150200" y="850320"/>
            <a:ext cx="4514400" cy="459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55" name="TextBox 153"/>
          <p:cNvSpPr/>
          <p:nvPr/>
        </p:nvSpPr>
        <p:spPr>
          <a:xfrm>
            <a:off x="1150200" y="105480"/>
            <a:ext cx="8404920" cy="73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56" name="Прямоугольник 40"/>
          <p:cNvSpPr/>
          <p:nvPr/>
        </p:nvSpPr>
        <p:spPr>
          <a:xfrm>
            <a:off x="0" y="0"/>
            <a:ext cx="902160" cy="56599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557" name="Picture 112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440" cy="379440"/>
          </a:xfrm>
          <a:prstGeom prst="rect">
            <a:avLst/>
          </a:prstGeom>
          <a:ln w="0">
            <a:noFill/>
          </a:ln>
        </p:spPr>
      </p:pic>
      <p:pic>
        <p:nvPicPr>
          <p:cNvPr id="558" name="Picture 113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480" cy="267480"/>
          </a:xfrm>
          <a:prstGeom prst="rect">
            <a:avLst/>
          </a:prstGeom>
          <a:ln w="0">
            <a:noFill/>
          </a:ln>
        </p:spPr>
      </p:pic>
      <p:sp>
        <p:nvSpPr>
          <p:cNvPr id="559" name="TextBox 154"/>
          <p:cNvSpPr/>
          <p:nvPr/>
        </p:nvSpPr>
        <p:spPr>
          <a:xfrm>
            <a:off x="92160" y="521208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60" name="TextBox 155"/>
          <p:cNvSpPr/>
          <p:nvPr/>
        </p:nvSpPr>
        <p:spPr>
          <a:xfrm>
            <a:off x="92160" y="450144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561" name="Picture 11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440" cy="253080"/>
          </a:xfrm>
          <a:prstGeom prst="rect">
            <a:avLst/>
          </a:prstGeom>
          <a:ln w="0">
            <a:noFill/>
          </a:ln>
        </p:spPr>
      </p:pic>
      <p:pic>
        <p:nvPicPr>
          <p:cNvPr id="562" name="Рисунок 57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440" cy="1247760"/>
          </a:xfrm>
          <a:prstGeom prst="rect">
            <a:avLst/>
          </a:prstGeom>
          <a:ln w="0">
            <a:noFill/>
          </a:ln>
        </p:spPr>
      </p:pic>
      <p:sp>
        <p:nvSpPr>
          <p:cNvPr id="563" name="Прямоугольник со скругленными углами 24"/>
          <p:cNvSpPr/>
          <p:nvPr/>
        </p:nvSpPr>
        <p:spPr>
          <a:xfrm>
            <a:off x="5916960" y="1642680"/>
            <a:ext cx="3639240" cy="26110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Прямоугольник 41"/>
          <p:cNvSpPr/>
          <p:nvPr/>
        </p:nvSpPr>
        <p:spPr>
          <a:xfrm>
            <a:off x="0" y="0"/>
            <a:ext cx="902160" cy="56599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565" name="Picture 115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440" cy="379440"/>
          </a:xfrm>
          <a:prstGeom prst="rect">
            <a:avLst/>
          </a:prstGeom>
          <a:ln w="0">
            <a:noFill/>
          </a:ln>
        </p:spPr>
      </p:pic>
      <p:pic>
        <p:nvPicPr>
          <p:cNvPr id="566" name="Picture 11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480" cy="267480"/>
          </a:xfrm>
          <a:prstGeom prst="rect">
            <a:avLst/>
          </a:prstGeom>
          <a:ln w="0">
            <a:noFill/>
          </a:ln>
        </p:spPr>
      </p:pic>
      <p:sp>
        <p:nvSpPr>
          <p:cNvPr id="567" name="TextBox 156"/>
          <p:cNvSpPr/>
          <p:nvPr/>
        </p:nvSpPr>
        <p:spPr>
          <a:xfrm>
            <a:off x="92160" y="521208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68" name="TextBox 157"/>
          <p:cNvSpPr/>
          <p:nvPr/>
        </p:nvSpPr>
        <p:spPr>
          <a:xfrm>
            <a:off x="92160" y="450144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569" name="Picture 117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440" cy="253080"/>
          </a:xfrm>
          <a:prstGeom prst="rect">
            <a:avLst/>
          </a:prstGeom>
          <a:ln w="0">
            <a:noFill/>
          </a:ln>
        </p:spPr>
      </p:pic>
      <p:pic>
        <p:nvPicPr>
          <p:cNvPr id="570" name="Рисунок 58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440" cy="1247760"/>
          </a:xfrm>
          <a:prstGeom prst="rect">
            <a:avLst/>
          </a:prstGeom>
          <a:ln w="0">
            <a:noFill/>
          </a:ln>
        </p:spPr>
      </p:pic>
      <p:pic>
        <p:nvPicPr>
          <p:cNvPr id="571" name="Рисунок 59" descr=""/>
          <p:cNvPicPr/>
          <p:nvPr/>
        </p:nvPicPr>
        <p:blipFill>
          <a:blip r:embed="rId5"/>
          <a:stretch/>
        </p:blipFill>
        <p:spPr>
          <a:xfrm>
            <a:off x="6235200" y="1405800"/>
            <a:ext cx="3449520" cy="3449520"/>
          </a:xfrm>
          <a:prstGeom prst="rect">
            <a:avLst/>
          </a:prstGeom>
          <a:ln w="0">
            <a:noFill/>
          </a:ln>
        </p:spPr>
      </p:pic>
      <p:sp>
        <p:nvSpPr>
          <p:cNvPr id="572" name="TextBox 158"/>
          <p:cNvSpPr/>
          <p:nvPr/>
        </p:nvSpPr>
        <p:spPr>
          <a:xfrm>
            <a:off x="1150200" y="850320"/>
            <a:ext cx="4514400" cy="459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73" name="TextBox 159"/>
          <p:cNvSpPr/>
          <p:nvPr/>
        </p:nvSpPr>
        <p:spPr>
          <a:xfrm>
            <a:off x="1150200" y="105480"/>
            <a:ext cx="8404920" cy="73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Box 6"/>
          <p:cNvSpPr/>
          <p:nvPr/>
        </p:nvSpPr>
        <p:spPr>
          <a:xfrm>
            <a:off x="1150200" y="850320"/>
            <a:ext cx="4514400" cy="459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25" name="TextBox 15"/>
          <p:cNvSpPr/>
          <p:nvPr/>
        </p:nvSpPr>
        <p:spPr>
          <a:xfrm>
            <a:off x="1150200" y="105480"/>
            <a:ext cx="8404920" cy="73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26" name="Прямоугольник 3"/>
          <p:cNvSpPr/>
          <p:nvPr/>
        </p:nvSpPr>
        <p:spPr>
          <a:xfrm>
            <a:off x="0" y="0"/>
            <a:ext cx="902160" cy="56599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27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440" cy="379440"/>
          </a:xfrm>
          <a:prstGeom prst="rect">
            <a:avLst/>
          </a:prstGeom>
          <a:ln w="0">
            <a:noFill/>
          </a:ln>
        </p:spPr>
      </p:pic>
      <p:pic>
        <p:nvPicPr>
          <p:cNvPr id="128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480" cy="267480"/>
          </a:xfrm>
          <a:prstGeom prst="rect">
            <a:avLst/>
          </a:prstGeom>
          <a:ln w="0">
            <a:noFill/>
          </a:ln>
        </p:spPr>
      </p:pic>
      <p:sp>
        <p:nvSpPr>
          <p:cNvPr id="129" name="TextBox 8"/>
          <p:cNvSpPr/>
          <p:nvPr/>
        </p:nvSpPr>
        <p:spPr>
          <a:xfrm>
            <a:off x="92160" y="521208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30" name="TextBox 9"/>
          <p:cNvSpPr/>
          <p:nvPr/>
        </p:nvSpPr>
        <p:spPr>
          <a:xfrm>
            <a:off x="92160" y="450144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31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440" cy="253080"/>
          </a:xfrm>
          <a:prstGeom prst="rect">
            <a:avLst/>
          </a:prstGeom>
          <a:ln w="0">
            <a:noFill/>
          </a:ln>
        </p:spPr>
      </p:pic>
      <p:pic>
        <p:nvPicPr>
          <p:cNvPr id="132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440" cy="1247760"/>
          </a:xfrm>
          <a:prstGeom prst="rect">
            <a:avLst/>
          </a:prstGeom>
          <a:ln w="0">
            <a:noFill/>
          </a:ln>
        </p:spPr>
      </p:pic>
      <p:sp>
        <p:nvSpPr>
          <p:cNvPr id="133" name="Прямоугольник со скругленными углами 3"/>
          <p:cNvSpPr/>
          <p:nvPr/>
        </p:nvSpPr>
        <p:spPr>
          <a:xfrm>
            <a:off x="5916960" y="1642680"/>
            <a:ext cx="3639240" cy="26110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TextBox 160"/>
          <p:cNvSpPr/>
          <p:nvPr/>
        </p:nvSpPr>
        <p:spPr>
          <a:xfrm>
            <a:off x="1150200" y="850320"/>
            <a:ext cx="4514400" cy="459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75" name="TextBox 161"/>
          <p:cNvSpPr/>
          <p:nvPr/>
        </p:nvSpPr>
        <p:spPr>
          <a:xfrm>
            <a:off x="1150200" y="105480"/>
            <a:ext cx="8404920" cy="73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76" name="Прямоугольник 42"/>
          <p:cNvSpPr/>
          <p:nvPr/>
        </p:nvSpPr>
        <p:spPr>
          <a:xfrm>
            <a:off x="0" y="0"/>
            <a:ext cx="902160" cy="56599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577" name="Picture 118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440" cy="379440"/>
          </a:xfrm>
          <a:prstGeom prst="rect">
            <a:avLst/>
          </a:prstGeom>
          <a:ln w="0">
            <a:noFill/>
          </a:ln>
        </p:spPr>
      </p:pic>
      <p:pic>
        <p:nvPicPr>
          <p:cNvPr id="578" name="Picture 119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480" cy="267480"/>
          </a:xfrm>
          <a:prstGeom prst="rect">
            <a:avLst/>
          </a:prstGeom>
          <a:ln w="0">
            <a:noFill/>
          </a:ln>
        </p:spPr>
      </p:pic>
      <p:sp>
        <p:nvSpPr>
          <p:cNvPr id="579" name="TextBox 162"/>
          <p:cNvSpPr/>
          <p:nvPr/>
        </p:nvSpPr>
        <p:spPr>
          <a:xfrm>
            <a:off x="92160" y="521208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80" name="TextBox 163"/>
          <p:cNvSpPr/>
          <p:nvPr/>
        </p:nvSpPr>
        <p:spPr>
          <a:xfrm>
            <a:off x="92160" y="450144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581" name="Picture 120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440" cy="253080"/>
          </a:xfrm>
          <a:prstGeom prst="rect">
            <a:avLst/>
          </a:prstGeom>
          <a:ln w="0">
            <a:noFill/>
          </a:ln>
        </p:spPr>
      </p:pic>
      <p:pic>
        <p:nvPicPr>
          <p:cNvPr id="582" name="Рисунок 60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440" cy="1247760"/>
          </a:xfrm>
          <a:prstGeom prst="rect">
            <a:avLst/>
          </a:prstGeom>
          <a:ln w="0">
            <a:noFill/>
          </a:ln>
        </p:spPr>
      </p:pic>
      <p:sp>
        <p:nvSpPr>
          <p:cNvPr id="583" name="Прямоугольник со скругленными углами 25"/>
          <p:cNvSpPr/>
          <p:nvPr/>
        </p:nvSpPr>
        <p:spPr>
          <a:xfrm>
            <a:off x="5916960" y="1642680"/>
            <a:ext cx="3639600" cy="26114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4" name="Рисунок 61" descr=""/>
          <p:cNvPicPr/>
          <p:nvPr/>
        </p:nvPicPr>
        <p:blipFill>
          <a:blip r:embed="rId1"/>
          <a:stretch/>
        </p:blipFill>
        <p:spPr>
          <a:xfrm>
            <a:off x="6212160" y="1405800"/>
            <a:ext cx="3476520" cy="3476520"/>
          </a:xfrm>
          <a:prstGeom prst="rect">
            <a:avLst/>
          </a:prstGeom>
          <a:ln w="0">
            <a:noFill/>
          </a:ln>
        </p:spPr>
      </p:pic>
      <p:sp>
        <p:nvSpPr>
          <p:cNvPr id="585" name="Прямоугольник 43"/>
          <p:cNvSpPr/>
          <p:nvPr/>
        </p:nvSpPr>
        <p:spPr>
          <a:xfrm>
            <a:off x="0" y="0"/>
            <a:ext cx="902160" cy="56599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586" name="Picture 121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79440" cy="379440"/>
          </a:xfrm>
          <a:prstGeom prst="rect">
            <a:avLst/>
          </a:prstGeom>
          <a:ln w="0">
            <a:noFill/>
          </a:ln>
        </p:spPr>
      </p:pic>
      <p:pic>
        <p:nvPicPr>
          <p:cNvPr id="587" name="Picture 122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7480" cy="267480"/>
          </a:xfrm>
          <a:prstGeom prst="rect">
            <a:avLst/>
          </a:prstGeom>
          <a:ln w="0">
            <a:noFill/>
          </a:ln>
        </p:spPr>
      </p:pic>
      <p:sp>
        <p:nvSpPr>
          <p:cNvPr id="588" name="TextBox 164"/>
          <p:cNvSpPr/>
          <p:nvPr/>
        </p:nvSpPr>
        <p:spPr>
          <a:xfrm>
            <a:off x="92160" y="521208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89" name="TextBox 165"/>
          <p:cNvSpPr/>
          <p:nvPr/>
        </p:nvSpPr>
        <p:spPr>
          <a:xfrm>
            <a:off x="92160" y="450144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590" name="Picture 123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8440" cy="253080"/>
          </a:xfrm>
          <a:prstGeom prst="rect">
            <a:avLst/>
          </a:prstGeom>
          <a:ln w="0">
            <a:noFill/>
          </a:ln>
        </p:spPr>
      </p:pic>
      <p:pic>
        <p:nvPicPr>
          <p:cNvPr id="591" name="Рисунок 62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8440" cy="1247760"/>
          </a:xfrm>
          <a:prstGeom prst="rect">
            <a:avLst/>
          </a:prstGeom>
          <a:ln w="0">
            <a:noFill/>
          </a:ln>
        </p:spPr>
      </p:pic>
      <p:sp>
        <p:nvSpPr>
          <p:cNvPr id="592" name="TextBox 166"/>
          <p:cNvSpPr/>
          <p:nvPr/>
        </p:nvSpPr>
        <p:spPr>
          <a:xfrm>
            <a:off x="1150200" y="850320"/>
            <a:ext cx="4514400" cy="459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93" name="TextBox 167"/>
          <p:cNvSpPr/>
          <p:nvPr/>
        </p:nvSpPr>
        <p:spPr>
          <a:xfrm>
            <a:off x="1150200" y="105480"/>
            <a:ext cx="8404920" cy="73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TextBox 168"/>
          <p:cNvSpPr/>
          <p:nvPr/>
        </p:nvSpPr>
        <p:spPr>
          <a:xfrm>
            <a:off x="1150200" y="850320"/>
            <a:ext cx="4514400" cy="459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95" name="TextBox 169"/>
          <p:cNvSpPr/>
          <p:nvPr/>
        </p:nvSpPr>
        <p:spPr>
          <a:xfrm>
            <a:off x="1150200" y="105480"/>
            <a:ext cx="8404920" cy="738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96" name="Прямоугольник 44"/>
          <p:cNvSpPr/>
          <p:nvPr/>
        </p:nvSpPr>
        <p:spPr>
          <a:xfrm>
            <a:off x="0" y="0"/>
            <a:ext cx="902160" cy="56599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597" name="Picture 12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440" cy="379440"/>
          </a:xfrm>
          <a:prstGeom prst="rect">
            <a:avLst/>
          </a:prstGeom>
          <a:ln w="0">
            <a:noFill/>
          </a:ln>
        </p:spPr>
      </p:pic>
      <p:pic>
        <p:nvPicPr>
          <p:cNvPr id="598" name="Picture 125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480" cy="267480"/>
          </a:xfrm>
          <a:prstGeom prst="rect">
            <a:avLst/>
          </a:prstGeom>
          <a:ln w="0">
            <a:noFill/>
          </a:ln>
        </p:spPr>
      </p:pic>
      <p:sp>
        <p:nvSpPr>
          <p:cNvPr id="599" name="TextBox 170"/>
          <p:cNvSpPr/>
          <p:nvPr/>
        </p:nvSpPr>
        <p:spPr>
          <a:xfrm>
            <a:off x="92160" y="521208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600" name="TextBox 171"/>
          <p:cNvSpPr/>
          <p:nvPr/>
        </p:nvSpPr>
        <p:spPr>
          <a:xfrm>
            <a:off x="92160" y="450144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601" name="Picture 126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440" cy="253080"/>
          </a:xfrm>
          <a:prstGeom prst="rect">
            <a:avLst/>
          </a:prstGeom>
          <a:ln w="0">
            <a:noFill/>
          </a:ln>
        </p:spPr>
      </p:pic>
      <p:pic>
        <p:nvPicPr>
          <p:cNvPr id="602" name="Рисунок 63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440" cy="1247760"/>
          </a:xfrm>
          <a:prstGeom prst="rect">
            <a:avLst/>
          </a:prstGeom>
          <a:ln w="0">
            <a:noFill/>
          </a:ln>
        </p:spPr>
      </p:pic>
      <p:sp>
        <p:nvSpPr>
          <p:cNvPr id="603" name="Прямоугольник со скругленными углами 26"/>
          <p:cNvSpPr/>
          <p:nvPr/>
        </p:nvSpPr>
        <p:spPr>
          <a:xfrm>
            <a:off x="5916960" y="1642680"/>
            <a:ext cx="3639240" cy="26110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Прямоугольник 45"/>
          <p:cNvSpPr/>
          <p:nvPr/>
        </p:nvSpPr>
        <p:spPr>
          <a:xfrm>
            <a:off x="0" y="0"/>
            <a:ext cx="902160" cy="56599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605" name="Picture 127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440" cy="379440"/>
          </a:xfrm>
          <a:prstGeom prst="rect">
            <a:avLst/>
          </a:prstGeom>
          <a:ln w="0">
            <a:noFill/>
          </a:ln>
        </p:spPr>
      </p:pic>
      <p:pic>
        <p:nvPicPr>
          <p:cNvPr id="606" name="Picture 128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480" cy="267480"/>
          </a:xfrm>
          <a:prstGeom prst="rect">
            <a:avLst/>
          </a:prstGeom>
          <a:ln w="0">
            <a:noFill/>
          </a:ln>
        </p:spPr>
      </p:pic>
      <p:sp>
        <p:nvSpPr>
          <p:cNvPr id="607" name="TextBox 172"/>
          <p:cNvSpPr/>
          <p:nvPr/>
        </p:nvSpPr>
        <p:spPr>
          <a:xfrm>
            <a:off x="92160" y="521208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608" name="TextBox 173"/>
          <p:cNvSpPr/>
          <p:nvPr/>
        </p:nvSpPr>
        <p:spPr>
          <a:xfrm>
            <a:off x="92160" y="450144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609" name="Picture 129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440" cy="253080"/>
          </a:xfrm>
          <a:prstGeom prst="rect">
            <a:avLst/>
          </a:prstGeom>
          <a:ln w="0">
            <a:noFill/>
          </a:ln>
        </p:spPr>
      </p:pic>
      <p:pic>
        <p:nvPicPr>
          <p:cNvPr id="610" name="Рисунок 64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440" cy="1247760"/>
          </a:xfrm>
          <a:prstGeom prst="rect">
            <a:avLst/>
          </a:prstGeom>
          <a:ln w="0">
            <a:noFill/>
          </a:ln>
        </p:spPr>
      </p:pic>
      <p:pic>
        <p:nvPicPr>
          <p:cNvPr id="611" name="Рисунок 65" descr=""/>
          <p:cNvPicPr/>
          <p:nvPr/>
        </p:nvPicPr>
        <p:blipFill>
          <a:blip r:embed="rId5"/>
          <a:stretch/>
        </p:blipFill>
        <p:spPr>
          <a:xfrm>
            <a:off x="6309720" y="1352160"/>
            <a:ext cx="3375000" cy="3381480"/>
          </a:xfrm>
          <a:prstGeom prst="rect">
            <a:avLst/>
          </a:prstGeom>
          <a:ln w="0">
            <a:noFill/>
          </a:ln>
        </p:spPr>
      </p:pic>
      <p:sp>
        <p:nvSpPr>
          <p:cNvPr id="612" name="TextBox 174"/>
          <p:cNvSpPr/>
          <p:nvPr/>
        </p:nvSpPr>
        <p:spPr>
          <a:xfrm>
            <a:off x="1150200" y="850320"/>
            <a:ext cx="4514400" cy="459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Aft>
                <a:spcPts val="431"/>
              </a:spcAft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13" name="TextBox 175"/>
          <p:cNvSpPr/>
          <p:nvPr/>
        </p:nvSpPr>
        <p:spPr>
          <a:xfrm>
            <a:off x="1150200" y="105480"/>
            <a:ext cx="8404920" cy="73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TextBox 176"/>
          <p:cNvSpPr/>
          <p:nvPr/>
        </p:nvSpPr>
        <p:spPr>
          <a:xfrm>
            <a:off x="1150200" y="850320"/>
            <a:ext cx="4514400" cy="459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15" name="TextBox 177"/>
          <p:cNvSpPr/>
          <p:nvPr/>
        </p:nvSpPr>
        <p:spPr>
          <a:xfrm>
            <a:off x="1150200" y="105480"/>
            <a:ext cx="8404920" cy="73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616" name="Прямоугольник 46"/>
          <p:cNvSpPr/>
          <p:nvPr/>
        </p:nvSpPr>
        <p:spPr>
          <a:xfrm>
            <a:off x="0" y="0"/>
            <a:ext cx="902160" cy="56599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617" name="Picture 130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440" cy="379440"/>
          </a:xfrm>
          <a:prstGeom prst="rect">
            <a:avLst/>
          </a:prstGeom>
          <a:ln w="0">
            <a:noFill/>
          </a:ln>
        </p:spPr>
      </p:pic>
      <p:pic>
        <p:nvPicPr>
          <p:cNvPr id="618" name="Picture 131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480" cy="267480"/>
          </a:xfrm>
          <a:prstGeom prst="rect">
            <a:avLst/>
          </a:prstGeom>
          <a:ln w="0">
            <a:noFill/>
          </a:ln>
        </p:spPr>
      </p:pic>
      <p:sp>
        <p:nvSpPr>
          <p:cNvPr id="619" name="TextBox 178"/>
          <p:cNvSpPr/>
          <p:nvPr/>
        </p:nvSpPr>
        <p:spPr>
          <a:xfrm>
            <a:off x="92160" y="521208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620" name="TextBox 179"/>
          <p:cNvSpPr/>
          <p:nvPr/>
        </p:nvSpPr>
        <p:spPr>
          <a:xfrm>
            <a:off x="92160" y="450144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621" name="Picture 132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440" cy="253080"/>
          </a:xfrm>
          <a:prstGeom prst="rect">
            <a:avLst/>
          </a:prstGeom>
          <a:ln w="0">
            <a:noFill/>
          </a:ln>
        </p:spPr>
      </p:pic>
      <p:pic>
        <p:nvPicPr>
          <p:cNvPr id="622" name="Рисунок 66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440" cy="1247760"/>
          </a:xfrm>
          <a:prstGeom prst="rect">
            <a:avLst/>
          </a:prstGeom>
          <a:ln w="0">
            <a:noFill/>
          </a:ln>
        </p:spPr>
      </p:pic>
      <p:sp>
        <p:nvSpPr>
          <p:cNvPr id="623" name="Прямоугольник со скругленными углами 27"/>
          <p:cNvSpPr/>
          <p:nvPr/>
        </p:nvSpPr>
        <p:spPr>
          <a:xfrm>
            <a:off x="5916960" y="1642680"/>
            <a:ext cx="3639240" cy="26110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TextBox 180"/>
          <p:cNvSpPr/>
          <p:nvPr/>
        </p:nvSpPr>
        <p:spPr>
          <a:xfrm>
            <a:off x="1150200" y="850320"/>
            <a:ext cx="4514400" cy="459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25" name="TextBox 181"/>
          <p:cNvSpPr/>
          <p:nvPr/>
        </p:nvSpPr>
        <p:spPr>
          <a:xfrm>
            <a:off x="1150200" y="105480"/>
            <a:ext cx="8404920" cy="73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626" name="Прямоугольник 47"/>
          <p:cNvSpPr/>
          <p:nvPr/>
        </p:nvSpPr>
        <p:spPr>
          <a:xfrm>
            <a:off x="0" y="0"/>
            <a:ext cx="902160" cy="56599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627" name="Picture 133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440" cy="379440"/>
          </a:xfrm>
          <a:prstGeom prst="rect">
            <a:avLst/>
          </a:prstGeom>
          <a:ln w="0">
            <a:noFill/>
          </a:ln>
        </p:spPr>
      </p:pic>
      <p:pic>
        <p:nvPicPr>
          <p:cNvPr id="628" name="Picture 134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480" cy="267480"/>
          </a:xfrm>
          <a:prstGeom prst="rect">
            <a:avLst/>
          </a:prstGeom>
          <a:ln w="0">
            <a:noFill/>
          </a:ln>
        </p:spPr>
      </p:pic>
      <p:sp>
        <p:nvSpPr>
          <p:cNvPr id="629" name="TextBox 182"/>
          <p:cNvSpPr/>
          <p:nvPr/>
        </p:nvSpPr>
        <p:spPr>
          <a:xfrm>
            <a:off x="92160" y="521208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630" name="TextBox 183"/>
          <p:cNvSpPr/>
          <p:nvPr/>
        </p:nvSpPr>
        <p:spPr>
          <a:xfrm>
            <a:off x="92160" y="450144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631" name="Picture 135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440" cy="253080"/>
          </a:xfrm>
          <a:prstGeom prst="rect">
            <a:avLst/>
          </a:prstGeom>
          <a:ln w="0">
            <a:noFill/>
          </a:ln>
        </p:spPr>
      </p:pic>
      <p:pic>
        <p:nvPicPr>
          <p:cNvPr id="632" name="Рисунок 67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440" cy="1247760"/>
          </a:xfrm>
          <a:prstGeom prst="rect">
            <a:avLst/>
          </a:prstGeom>
          <a:ln w="0">
            <a:noFill/>
          </a:ln>
        </p:spPr>
      </p:pic>
      <p:sp>
        <p:nvSpPr>
          <p:cNvPr id="633" name="Прямоугольник со скругленными углами 28"/>
          <p:cNvSpPr/>
          <p:nvPr/>
        </p:nvSpPr>
        <p:spPr>
          <a:xfrm>
            <a:off x="5916960" y="1642680"/>
            <a:ext cx="3639240" cy="26110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4" name="Рисунок 68" descr=""/>
          <p:cNvPicPr/>
          <p:nvPr/>
        </p:nvPicPr>
        <p:blipFill>
          <a:blip r:embed="rId1"/>
          <a:stretch/>
        </p:blipFill>
        <p:spPr>
          <a:xfrm>
            <a:off x="6279840" y="1453320"/>
            <a:ext cx="3411360" cy="3411360"/>
          </a:xfrm>
          <a:prstGeom prst="rect">
            <a:avLst/>
          </a:prstGeom>
          <a:ln w="0">
            <a:noFill/>
          </a:ln>
        </p:spPr>
      </p:pic>
      <p:sp>
        <p:nvSpPr>
          <p:cNvPr id="635" name="Прямоугольник 48"/>
          <p:cNvSpPr/>
          <p:nvPr/>
        </p:nvSpPr>
        <p:spPr>
          <a:xfrm>
            <a:off x="0" y="0"/>
            <a:ext cx="902160" cy="56599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636" name="Picture 136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79440" cy="379440"/>
          </a:xfrm>
          <a:prstGeom prst="rect">
            <a:avLst/>
          </a:prstGeom>
          <a:ln w="0">
            <a:noFill/>
          </a:ln>
        </p:spPr>
      </p:pic>
      <p:pic>
        <p:nvPicPr>
          <p:cNvPr id="637" name="Picture 137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7480" cy="267480"/>
          </a:xfrm>
          <a:prstGeom prst="rect">
            <a:avLst/>
          </a:prstGeom>
          <a:ln w="0">
            <a:noFill/>
          </a:ln>
        </p:spPr>
      </p:pic>
      <p:sp>
        <p:nvSpPr>
          <p:cNvPr id="638" name="TextBox 184"/>
          <p:cNvSpPr/>
          <p:nvPr/>
        </p:nvSpPr>
        <p:spPr>
          <a:xfrm>
            <a:off x="92160" y="521208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639" name="TextBox 185"/>
          <p:cNvSpPr/>
          <p:nvPr/>
        </p:nvSpPr>
        <p:spPr>
          <a:xfrm>
            <a:off x="92160" y="450144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640" name="Picture 138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8440" cy="253080"/>
          </a:xfrm>
          <a:prstGeom prst="rect">
            <a:avLst/>
          </a:prstGeom>
          <a:ln w="0">
            <a:noFill/>
          </a:ln>
        </p:spPr>
      </p:pic>
      <p:pic>
        <p:nvPicPr>
          <p:cNvPr id="641" name="Рисунок 69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8440" cy="1247760"/>
          </a:xfrm>
          <a:prstGeom prst="rect">
            <a:avLst/>
          </a:prstGeom>
          <a:ln w="0">
            <a:noFill/>
          </a:ln>
        </p:spPr>
      </p:pic>
      <p:sp>
        <p:nvSpPr>
          <p:cNvPr id="642" name="TextBox 186"/>
          <p:cNvSpPr/>
          <p:nvPr/>
        </p:nvSpPr>
        <p:spPr>
          <a:xfrm>
            <a:off x="1150200" y="850320"/>
            <a:ext cx="4514400" cy="459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43" name="TextBox 187"/>
          <p:cNvSpPr/>
          <p:nvPr/>
        </p:nvSpPr>
        <p:spPr>
          <a:xfrm>
            <a:off x="1150200" y="105480"/>
            <a:ext cx="8404920" cy="644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TextBox 188"/>
          <p:cNvSpPr/>
          <p:nvPr/>
        </p:nvSpPr>
        <p:spPr>
          <a:xfrm>
            <a:off x="1150200" y="850320"/>
            <a:ext cx="4514400" cy="459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45" name="TextBox 189"/>
          <p:cNvSpPr/>
          <p:nvPr/>
        </p:nvSpPr>
        <p:spPr>
          <a:xfrm>
            <a:off x="1150200" y="105480"/>
            <a:ext cx="8404920" cy="73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646" name="Прямоугольник 49"/>
          <p:cNvSpPr/>
          <p:nvPr/>
        </p:nvSpPr>
        <p:spPr>
          <a:xfrm>
            <a:off x="0" y="0"/>
            <a:ext cx="902160" cy="56599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647" name="Picture 139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440" cy="379440"/>
          </a:xfrm>
          <a:prstGeom prst="rect">
            <a:avLst/>
          </a:prstGeom>
          <a:ln w="0">
            <a:noFill/>
          </a:ln>
        </p:spPr>
      </p:pic>
      <p:pic>
        <p:nvPicPr>
          <p:cNvPr id="648" name="Picture 140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480" cy="267480"/>
          </a:xfrm>
          <a:prstGeom prst="rect">
            <a:avLst/>
          </a:prstGeom>
          <a:ln w="0">
            <a:noFill/>
          </a:ln>
        </p:spPr>
      </p:pic>
      <p:sp>
        <p:nvSpPr>
          <p:cNvPr id="649" name="TextBox 190"/>
          <p:cNvSpPr/>
          <p:nvPr/>
        </p:nvSpPr>
        <p:spPr>
          <a:xfrm>
            <a:off x="92160" y="521208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650" name="TextBox 191"/>
          <p:cNvSpPr/>
          <p:nvPr/>
        </p:nvSpPr>
        <p:spPr>
          <a:xfrm>
            <a:off x="92160" y="450144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651" name="Picture 141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440" cy="253080"/>
          </a:xfrm>
          <a:prstGeom prst="rect">
            <a:avLst/>
          </a:prstGeom>
          <a:ln w="0">
            <a:noFill/>
          </a:ln>
        </p:spPr>
      </p:pic>
      <p:pic>
        <p:nvPicPr>
          <p:cNvPr id="652" name="Рисунок 70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440" cy="1247760"/>
          </a:xfrm>
          <a:prstGeom prst="rect">
            <a:avLst/>
          </a:prstGeom>
          <a:ln w="0">
            <a:noFill/>
          </a:ln>
        </p:spPr>
      </p:pic>
      <p:sp>
        <p:nvSpPr>
          <p:cNvPr id="653" name="Прямоугольник со скругленными углами 29"/>
          <p:cNvSpPr/>
          <p:nvPr/>
        </p:nvSpPr>
        <p:spPr>
          <a:xfrm>
            <a:off x="5916960" y="1642680"/>
            <a:ext cx="3639240" cy="26110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TextBox 192"/>
          <p:cNvSpPr/>
          <p:nvPr/>
        </p:nvSpPr>
        <p:spPr>
          <a:xfrm>
            <a:off x="1150200" y="850320"/>
            <a:ext cx="4514400" cy="459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55" name="TextBox 193"/>
          <p:cNvSpPr/>
          <p:nvPr/>
        </p:nvSpPr>
        <p:spPr>
          <a:xfrm>
            <a:off x="1150200" y="105480"/>
            <a:ext cx="8404920" cy="73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656" name="Прямоугольник 50"/>
          <p:cNvSpPr/>
          <p:nvPr/>
        </p:nvSpPr>
        <p:spPr>
          <a:xfrm>
            <a:off x="0" y="0"/>
            <a:ext cx="902160" cy="56599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657" name="Picture 142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440" cy="379440"/>
          </a:xfrm>
          <a:prstGeom prst="rect">
            <a:avLst/>
          </a:prstGeom>
          <a:ln w="0">
            <a:noFill/>
          </a:ln>
        </p:spPr>
      </p:pic>
      <p:pic>
        <p:nvPicPr>
          <p:cNvPr id="658" name="Picture 143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480" cy="267480"/>
          </a:xfrm>
          <a:prstGeom prst="rect">
            <a:avLst/>
          </a:prstGeom>
          <a:ln w="0">
            <a:noFill/>
          </a:ln>
        </p:spPr>
      </p:pic>
      <p:sp>
        <p:nvSpPr>
          <p:cNvPr id="659" name="TextBox 194"/>
          <p:cNvSpPr/>
          <p:nvPr/>
        </p:nvSpPr>
        <p:spPr>
          <a:xfrm>
            <a:off x="92160" y="521208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660" name="TextBox 195"/>
          <p:cNvSpPr/>
          <p:nvPr/>
        </p:nvSpPr>
        <p:spPr>
          <a:xfrm>
            <a:off x="92160" y="450144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661" name="Picture 14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440" cy="253080"/>
          </a:xfrm>
          <a:prstGeom prst="rect">
            <a:avLst/>
          </a:prstGeom>
          <a:ln w="0">
            <a:noFill/>
          </a:ln>
        </p:spPr>
      </p:pic>
      <p:pic>
        <p:nvPicPr>
          <p:cNvPr id="662" name="Рисунок 7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440" cy="1247760"/>
          </a:xfrm>
          <a:prstGeom prst="rect">
            <a:avLst/>
          </a:prstGeom>
          <a:ln w="0">
            <a:noFill/>
          </a:ln>
        </p:spPr>
      </p:pic>
      <p:sp>
        <p:nvSpPr>
          <p:cNvPr id="663" name="Прямоугольник со скругленными углами 30"/>
          <p:cNvSpPr/>
          <p:nvPr/>
        </p:nvSpPr>
        <p:spPr>
          <a:xfrm>
            <a:off x="5916960" y="1642680"/>
            <a:ext cx="3639240" cy="26110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Прямоугольник 51"/>
          <p:cNvSpPr/>
          <p:nvPr/>
        </p:nvSpPr>
        <p:spPr>
          <a:xfrm>
            <a:off x="0" y="0"/>
            <a:ext cx="902160" cy="56599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665" name="Picture 145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440" cy="379440"/>
          </a:xfrm>
          <a:prstGeom prst="rect">
            <a:avLst/>
          </a:prstGeom>
          <a:ln w="0">
            <a:noFill/>
          </a:ln>
        </p:spPr>
      </p:pic>
      <p:pic>
        <p:nvPicPr>
          <p:cNvPr id="666" name="Picture 14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480" cy="267480"/>
          </a:xfrm>
          <a:prstGeom prst="rect">
            <a:avLst/>
          </a:prstGeom>
          <a:ln w="0">
            <a:noFill/>
          </a:ln>
        </p:spPr>
      </p:pic>
      <p:sp>
        <p:nvSpPr>
          <p:cNvPr id="667" name="TextBox 196"/>
          <p:cNvSpPr/>
          <p:nvPr/>
        </p:nvSpPr>
        <p:spPr>
          <a:xfrm>
            <a:off x="92160" y="521208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668" name="TextBox 197"/>
          <p:cNvSpPr/>
          <p:nvPr/>
        </p:nvSpPr>
        <p:spPr>
          <a:xfrm>
            <a:off x="92160" y="450144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669" name="Picture 147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440" cy="253080"/>
          </a:xfrm>
          <a:prstGeom prst="rect">
            <a:avLst/>
          </a:prstGeom>
          <a:ln w="0">
            <a:noFill/>
          </a:ln>
        </p:spPr>
      </p:pic>
      <p:pic>
        <p:nvPicPr>
          <p:cNvPr id="670" name="Рисунок 72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440" cy="1247760"/>
          </a:xfrm>
          <a:prstGeom prst="rect">
            <a:avLst/>
          </a:prstGeom>
          <a:ln w="0">
            <a:noFill/>
          </a:ln>
        </p:spPr>
      </p:pic>
      <p:pic>
        <p:nvPicPr>
          <p:cNvPr id="671" name="Рисунок 73" descr=""/>
          <p:cNvPicPr/>
          <p:nvPr/>
        </p:nvPicPr>
        <p:blipFill>
          <a:blip r:embed="rId5"/>
          <a:stretch/>
        </p:blipFill>
        <p:spPr>
          <a:xfrm>
            <a:off x="6235200" y="1405800"/>
            <a:ext cx="3449520" cy="3449520"/>
          </a:xfrm>
          <a:prstGeom prst="rect">
            <a:avLst/>
          </a:prstGeom>
          <a:ln w="0">
            <a:noFill/>
          </a:ln>
        </p:spPr>
      </p:pic>
      <p:sp>
        <p:nvSpPr>
          <p:cNvPr id="672" name="TextBox 198"/>
          <p:cNvSpPr/>
          <p:nvPr/>
        </p:nvSpPr>
        <p:spPr>
          <a:xfrm>
            <a:off x="1150200" y="850320"/>
            <a:ext cx="4514400" cy="459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73" name="TextBox 199"/>
          <p:cNvSpPr/>
          <p:nvPr/>
        </p:nvSpPr>
        <p:spPr>
          <a:xfrm>
            <a:off x="1150200" y="105480"/>
            <a:ext cx="8404920" cy="73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Рисунок 12" descr=""/>
          <p:cNvPicPr/>
          <p:nvPr/>
        </p:nvPicPr>
        <p:blipFill>
          <a:blip r:embed="rId1"/>
          <a:stretch/>
        </p:blipFill>
        <p:spPr>
          <a:xfrm>
            <a:off x="6279840" y="1453320"/>
            <a:ext cx="3411360" cy="3411360"/>
          </a:xfrm>
          <a:prstGeom prst="rect">
            <a:avLst/>
          </a:prstGeom>
          <a:ln w="0">
            <a:noFill/>
          </a:ln>
        </p:spPr>
      </p:pic>
      <p:sp>
        <p:nvSpPr>
          <p:cNvPr id="135" name="Прямоугольник 3"/>
          <p:cNvSpPr/>
          <p:nvPr/>
        </p:nvSpPr>
        <p:spPr>
          <a:xfrm>
            <a:off x="0" y="0"/>
            <a:ext cx="902160" cy="56599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36" name="Picture 4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79440" cy="379440"/>
          </a:xfrm>
          <a:prstGeom prst="rect">
            <a:avLst/>
          </a:prstGeom>
          <a:ln w="0">
            <a:noFill/>
          </a:ln>
        </p:spPr>
      </p:pic>
      <p:pic>
        <p:nvPicPr>
          <p:cNvPr id="137" name="Picture 6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7480" cy="267480"/>
          </a:xfrm>
          <a:prstGeom prst="rect">
            <a:avLst/>
          </a:prstGeom>
          <a:ln w="0">
            <a:noFill/>
          </a:ln>
        </p:spPr>
      </p:pic>
      <p:sp>
        <p:nvSpPr>
          <p:cNvPr id="138" name="TextBox 8"/>
          <p:cNvSpPr/>
          <p:nvPr/>
        </p:nvSpPr>
        <p:spPr>
          <a:xfrm>
            <a:off x="92160" y="521208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39" name="TextBox 9"/>
          <p:cNvSpPr/>
          <p:nvPr/>
        </p:nvSpPr>
        <p:spPr>
          <a:xfrm>
            <a:off x="92160" y="450144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40" name="Picture 4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8440" cy="253080"/>
          </a:xfrm>
          <a:prstGeom prst="rect">
            <a:avLst/>
          </a:prstGeom>
          <a:ln w="0">
            <a:noFill/>
          </a:ln>
        </p:spPr>
      </p:pic>
      <p:pic>
        <p:nvPicPr>
          <p:cNvPr id="141" name="Рисунок 11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8440" cy="1247760"/>
          </a:xfrm>
          <a:prstGeom prst="rect">
            <a:avLst/>
          </a:prstGeom>
          <a:ln w="0">
            <a:noFill/>
          </a:ln>
        </p:spPr>
      </p:pic>
      <p:sp>
        <p:nvSpPr>
          <p:cNvPr id="142" name="TextBox 6"/>
          <p:cNvSpPr/>
          <p:nvPr/>
        </p:nvSpPr>
        <p:spPr>
          <a:xfrm>
            <a:off x="1150200" y="850320"/>
            <a:ext cx="4514400" cy="459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43" name="TextBox 16"/>
          <p:cNvSpPr/>
          <p:nvPr/>
        </p:nvSpPr>
        <p:spPr>
          <a:xfrm>
            <a:off x="1150200" y="105480"/>
            <a:ext cx="8404920" cy="644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TextBox 200"/>
          <p:cNvSpPr/>
          <p:nvPr/>
        </p:nvSpPr>
        <p:spPr>
          <a:xfrm>
            <a:off x="1150200" y="850320"/>
            <a:ext cx="4514400" cy="459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75" name="TextBox 201"/>
          <p:cNvSpPr/>
          <p:nvPr/>
        </p:nvSpPr>
        <p:spPr>
          <a:xfrm>
            <a:off x="1150200" y="105480"/>
            <a:ext cx="8404920" cy="73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676" name="Прямоугольник 52"/>
          <p:cNvSpPr/>
          <p:nvPr/>
        </p:nvSpPr>
        <p:spPr>
          <a:xfrm>
            <a:off x="0" y="0"/>
            <a:ext cx="902160" cy="56599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677" name="Picture 148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440" cy="379440"/>
          </a:xfrm>
          <a:prstGeom prst="rect">
            <a:avLst/>
          </a:prstGeom>
          <a:ln w="0">
            <a:noFill/>
          </a:ln>
        </p:spPr>
      </p:pic>
      <p:pic>
        <p:nvPicPr>
          <p:cNvPr id="678" name="Picture 149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480" cy="267480"/>
          </a:xfrm>
          <a:prstGeom prst="rect">
            <a:avLst/>
          </a:prstGeom>
          <a:ln w="0">
            <a:noFill/>
          </a:ln>
        </p:spPr>
      </p:pic>
      <p:sp>
        <p:nvSpPr>
          <p:cNvPr id="679" name="TextBox 202"/>
          <p:cNvSpPr/>
          <p:nvPr/>
        </p:nvSpPr>
        <p:spPr>
          <a:xfrm>
            <a:off x="92160" y="521208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680" name="TextBox 203"/>
          <p:cNvSpPr/>
          <p:nvPr/>
        </p:nvSpPr>
        <p:spPr>
          <a:xfrm>
            <a:off x="92160" y="450144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681" name="Picture 150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440" cy="253080"/>
          </a:xfrm>
          <a:prstGeom prst="rect">
            <a:avLst/>
          </a:prstGeom>
          <a:ln w="0">
            <a:noFill/>
          </a:ln>
        </p:spPr>
      </p:pic>
      <p:pic>
        <p:nvPicPr>
          <p:cNvPr id="682" name="Рисунок 74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440" cy="1247760"/>
          </a:xfrm>
          <a:prstGeom prst="rect">
            <a:avLst/>
          </a:prstGeom>
          <a:ln w="0">
            <a:noFill/>
          </a:ln>
        </p:spPr>
      </p:pic>
      <p:sp>
        <p:nvSpPr>
          <p:cNvPr id="683" name="Прямоугольник со скругленными углами 31"/>
          <p:cNvSpPr/>
          <p:nvPr/>
        </p:nvSpPr>
        <p:spPr>
          <a:xfrm>
            <a:off x="5916960" y="1642680"/>
            <a:ext cx="3639600" cy="26114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4" name="Рисунок 75" descr=""/>
          <p:cNvPicPr/>
          <p:nvPr/>
        </p:nvPicPr>
        <p:blipFill>
          <a:blip r:embed="rId1"/>
          <a:stretch/>
        </p:blipFill>
        <p:spPr>
          <a:xfrm>
            <a:off x="6212160" y="1405800"/>
            <a:ext cx="3476520" cy="3476520"/>
          </a:xfrm>
          <a:prstGeom prst="rect">
            <a:avLst/>
          </a:prstGeom>
          <a:ln w="0">
            <a:noFill/>
          </a:ln>
        </p:spPr>
      </p:pic>
      <p:sp>
        <p:nvSpPr>
          <p:cNvPr id="685" name="Прямоугольник 53"/>
          <p:cNvSpPr/>
          <p:nvPr/>
        </p:nvSpPr>
        <p:spPr>
          <a:xfrm>
            <a:off x="0" y="0"/>
            <a:ext cx="902160" cy="56599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686" name="Picture 151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79440" cy="379440"/>
          </a:xfrm>
          <a:prstGeom prst="rect">
            <a:avLst/>
          </a:prstGeom>
          <a:ln w="0">
            <a:noFill/>
          </a:ln>
        </p:spPr>
      </p:pic>
      <p:pic>
        <p:nvPicPr>
          <p:cNvPr id="687" name="Picture 152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7480" cy="267480"/>
          </a:xfrm>
          <a:prstGeom prst="rect">
            <a:avLst/>
          </a:prstGeom>
          <a:ln w="0">
            <a:noFill/>
          </a:ln>
        </p:spPr>
      </p:pic>
      <p:sp>
        <p:nvSpPr>
          <p:cNvPr id="688" name="TextBox 204"/>
          <p:cNvSpPr/>
          <p:nvPr/>
        </p:nvSpPr>
        <p:spPr>
          <a:xfrm>
            <a:off x="92160" y="521208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689" name="TextBox 205"/>
          <p:cNvSpPr/>
          <p:nvPr/>
        </p:nvSpPr>
        <p:spPr>
          <a:xfrm>
            <a:off x="92160" y="450144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690" name="Picture 153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8440" cy="253080"/>
          </a:xfrm>
          <a:prstGeom prst="rect">
            <a:avLst/>
          </a:prstGeom>
          <a:ln w="0">
            <a:noFill/>
          </a:ln>
        </p:spPr>
      </p:pic>
      <p:pic>
        <p:nvPicPr>
          <p:cNvPr id="691" name="Рисунок 76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8440" cy="1247760"/>
          </a:xfrm>
          <a:prstGeom prst="rect">
            <a:avLst/>
          </a:prstGeom>
          <a:ln w="0">
            <a:noFill/>
          </a:ln>
        </p:spPr>
      </p:pic>
      <p:sp>
        <p:nvSpPr>
          <p:cNvPr id="692" name="TextBox 206"/>
          <p:cNvSpPr/>
          <p:nvPr/>
        </p:nvSpPr>
        <p:spPr>
          <a:xfrm>
            <a:off x="1150200" y="850320"/>
            <a:ext cx="4514400" cy="459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93" name="TextBox 207"/>
          <p:cNvSpPr/>
          <p:nvPr/>
        </p:nvSpPr>
        <p:spPr>
          <a:xfrm>
            <a:off x="1150200" y="105480"/>
            <a:ext cx="8404920" cy="73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TextBox 208"/>
          <p:cNvSpPr/>
          <p:nvPr/>
        </p:nvSpPr>
        <p:spPr>
          <a:xfrm>
            <a:off x="1150200" y="850320"/>
            <a:ext cx="4514400" cy="459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95" name="TextBox 209"/>
          <p:cNvSpPr/>
          <p:nvPr/>
        </p:nvSpPr>
        <p:spPr>
          <a:xfrm>
            <a:off x="1150200" y="105480"/>
            <a:ext cx="8404920" cy="738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696" name="Прямоугольник 54"/>
          <p:cNvSpPr/>
          <p:nvPr/>
        </p:nvSpPr>
        <p:spPr>
          <a:xfrm>
            <a:off x="0" y="0"/>
            <a:ext cx="902160" cy="56599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697" name="Picture 15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440" cy="379440"/>
          </a:xfrm>
          <a:prstGeom prst="rect">
            <a:avLst/>
          </a:prstGeom>
          <a:ln w="0">
            <a:noFill/>
          </a:ln>
        </p:spPr>
      </p:pic>
      <p:pic>
        <p:nvPicPr>
          <p:cNvPr id="698" name="Picture 155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480" cy="267480"/>
          </a:xfrm>
          <a:prstGeom prst="rect">
            <a:avLst/>
          </a:prstGeom>
          <a:ln w="0">
            <a:noFill/>
          </a:ln>
        </p:spPr>
      </p:pic>
      <p:sp>
        <p:nvSpPr>
          <p:cNvPr id="699" name="TextBox 210"/>
          <p:cNvSpPr/>
          <p:nvPr/>
        </p:nvSpPr>
        <p:spPr>
          <a:xfrm>
            <a:off x="92160" y="521208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00" name="TextBox 211"/>
          <p:cNvSpPr/>
          <p:nvPr/>
        </p:nvSpPr>
        <p:spPr>
          <a:xfrm>
            <a:off x="92160" y="450144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701" name="Picture 156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440" cy="253080"/>
          </a:xfrm>
          <a:prstGeom prst="rect">
            <a:avLst/>
          </a:prstGeom>
          <a:ln w="0">
            <a:noFill/>
          </a:ln>
        </p:spPr>
      </p:pic>
      <p:pic>
        <p:nvPicPr>
          <p:cNvPr id="702" name="Рисунок 77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440" cy="1247760"/>
          </a:xfrm>
          <a:prstGeom prst="rect">
            <a:avLst/>
          </a:prstGeom>
          <a:ln w="0">
            <a:noFill/>
          </a:ln>
        </p:spPr>
      </p:pic>
      <p:sp>
        <p:nvSpPr>
          <p:cNvPr id="703" name="Прямоугольник со скругленными углами 32"/>
          <p:cNvSpPr/>
          <p:nvPr/>
        </p:nvSpPr>
        <p:spPr>
          <a:xfrm>
            <a:off x="5916960" y="1642680"/>
            <a:ext cx="3639240" cy="26110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Прямоугольник 55"/>
          <p:cNvSpPr/>
          <p:nvPr/>
        </p:nvSpPr>
        <p:spPr>
          <a:xfrm>
            <a:off x="0" y="0"/>
            <a:ext cx="902160" cy="56599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705" name="Picture 157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440" cy="379440"/>
          </a:xfrm>
          <a:prstGeom prst="rect">
            <a:avLst/>
          </a:prstGeom>
          <a:ln w="0">
            <a:noFill/>
          </a:ln>
        </p:spPr>
      </p:pic>
      <p:pic>
        <p:nvPicPr>
          <p:cNvPr id="706" name="Picture 158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480" cy="267480"/>
          </a:xfrm>
          <a:prstGeom prst="rect">
            <a:avLst/>
          </a:prstGeom>
          <a:ln w="0">
            <a:noFill/>
          </a:ln>
        </p:spPr>
      </p:pic>
      <p:sp>
        <p:nvSpPr>
          <p:cNvPr id="707" name="TextBox 212"/>
          <p:cNvSpPr/>
          <p:nvPr/>
        </p:nvSpPr>
        <p:spPr>
          <a:xfrm>
            <a:off x="92160" y="521208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08" name="TextBox 213"/>
          <p:cNvSpPr/>
          <p:nvPr/>
        </p:nvSpPr>
        <p:spPr>
          <a:xfrm>
            <a:off x="92160" y="450144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709" name="Picture 159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440" cy="253080"/>
          </a:xfrm>
          <a:prstGeom prst="rect">
            <a:avLst/>
          </a:prstGeom>
          <a:ln w="0">
            <a:noFill/>
          </a:ln>
        </p:spPr>
      </p:pic>
      <p:pic>
        <p:nvPicPr>
          <p:cNvPr id="710" name="Рисунок 78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440" cy="1247760"/>
          </a:xfrm>
          <a:prstGeom prst="rect">
            <a:avLst/>
          </a:prstGeom>
          <a:ln w="0">
            <a:noFill/>
          </a:ln>
        </p:spPr>
      </p:pic>
      <p:pic>
        <p:nvPicPr>
          <p:cNvPr id="711" name="Рисунок 79" descr=""/>
          <p:cNvPicPr/>
          <p:nvPr/>
        </p:nvPicPr>
        <p:blipFill>
          <a:blip r:embed="rId5"/>
          <a:stretch/>
        </p:blipFill>
        <p:spPr>
          <a:xfrm>
            <a:off x="6309720" y="1352160"/>
            <a:ext cx="3375000" cy="3381480"/>
          </a:xfrm>
          <a:prstGeom prst="rect">
            <a:avLst/>
          </a:prstGeom>
          <a:ln w="0">
            <a:noFill/>
          </a:ln>
        </p:spPr>
      </p:pic>
      <p:sp>
        <p:nvSpPr>
          <p:cNvPr id="712" name="TextBox 214"/>
          <p:cNvSpPr/>
          <p:nvPr/>
        </p:nvSpPr>
        <p:spPr>
          <a:xfrm>
            <a:off x="1150200" y="850320"/>
            <a:ext cx="4514400" cy="459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Aft>
                <a:spcPts val="431"/>
              </a:spcAft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713" name="TextBox 215"/>
          <p:cNvSpPr/>
          <p:nvPr/>
        </p:nvSpPr>
        <p:spPr>
          <a:xfrm>
            <a:off x="1150200" y="105480"/>
            <a:ext cx="8404920" cy="73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TextBox 216"/>
          <p:cNvSpPr/>
          <p:nvPr/>
        </p:nvSpPr>
        <p:spPr>
          <a:xfrm>
            <a:off x="1150200" y="850320"/>
            <a:ext cx="4514400" cy="459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715" name="TextBox 217"/>
          <p:cNvSpPr/>
          <p:nvPr/>
        </p:nvSpPr>
        <p:spPr>
          <a:xfrm>
            <a:off x="1150200" y="105480"/>
            <a:ext cx="8404920" cy="73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716" name="Прямоугольник 56"/>
          <p:cNvSpPr/>
          <p:nvPr/>
        </p:nvSpPr>
        <p:spPr>
          <a:xfrm>
            <a:off x="0" y="0"/>
            <a:ext cx="902160" cy="56599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717" name="Picture 160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440" cy="379440"/>
          </a:xfrm>
          <a:prstGeom prst="rect">
            <a:avLst/>
          </a:prstGeom>
          <a:ln w="0">
            <a:noFill/>
          </a:ln>
        </p:spPr>
      </p:pic>
      <p:pic>
        <p:nvPicPr>
          <p:cNvPr id="718" name="Picture 161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480" cy="267480"/>
          </a:xfrm>
          <a:prstGeom prst="rect">
            <a:avLst/>
          </a:prstGeom>
          <a:ln w="0">
            <a:noFill/>
          </a:ln>
        </p:spPr>
      </p:pic>
      <p:sp>
        <p:nvSpPr>
          <p:cNvPr id="719" name="TextBox 218"/>
          <p:cNvSpPr/>
          <p:nvPr/>
        </p:nvSpPr>
        <p:spPr>
          <a:xfrm>
            <a:off x="92160" y="521208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20" name="TextBox 219"/>
          <p:cNvSpPr/>
          <p:nvPr/>
        </p:nvSpPr>
        <p:spPr>
          <a:xfrm>
            <a:off x="92160" y="450144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721" name="Picture 162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440" cy="253080"/>
          </a:xfrm>
          <a:prstGeom prst="rect">
            <a:avLst/>
          </a:prstGeom>
          <a:ln w="0">
            <a:noFill/>
          </a:ln>
        </p:spPr>
      </p:pic>
      <p:pic>
        <p:nvPicPr>
          <p:cNvPr id="722" name="Рисунок 80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440" cy="1247760"/>
          </a:xfrm>
          <a:prstGeom prst="rect">
            <a:avLst/>
          </a:prstGeom>
          <a:ln w="0">
            <a:noFill/>
          </a:ln>
        </p:spPr>
      </p:pic>
      <p:sp>
        <p:nvSpPr>
          <p:cNvPr id="723" name="Прямоугольник со скругленными углами 33"/>
          <p:cNvSpPr/>
          <p:nvPr/>
        </p:nvSpPr>
        <p:spPr>
          <a:xfrm>
            <a:off x="5916960" y="1642680"/>
            <a:ext cx="3639240" cy="26110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TextBox 220"/>
          <p:cNvSpPr/>
          <p:nvPr/>
        </p:nvSpPr>
        <p:spPr>
          <a:xfrm>
            <a:off x="1150200" y="850320"/>
            <a:ext cx="4514400" cy="459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725" name="TextBox 221"/>
          <p:cNvSpPr/>
          <p:nvPr/>
        </p:nvSpPr>
        <p:spPr>
          <a:xfrm>
            <a:off x="1150200" y="105480"/>
            <a:ext cx="8404920" cy="73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726" name="Прямоугольник 57"/>
          <p:cNvSpPr/>
          <p:nvPr/>
        </p:nvSpPr>
        <p:spPr>
          <a:xfrm>
            <a:off x="0" y="0"/>
            <a:ext cx="902160" cy="56599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727" name="Picture 163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440" cy="379440"/>
          </a:xfrm>
          <a:prstGeom prst="rect">
            <a:avLst/>
          </a:prstGeom>
          <a:ln w="0">
            <a:noFill/>
          </a:ln>
        </p:spPr>
      </p:pic>
      <p:pic>
        <p:nvPicPr>
          <p:cNvPr id="728" name="Picture 164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480" cy="267480"/>
          </a:xfrm>
          <a:prstGeom prst="rect">
            <a:avLst/>
          </a:prstGeom>
          <a:ln w="0">
            <a:noFill/>
          </a:ln>
        </p:spPr>
      </p:pic>
      <p:sp>
        <p:nvSpPr>
          <p:cNvPr id="729" name="TextBox 222"/>
          <p:cNvSpPr/>
          <p:nvPr/>
        </p:nvSpPr>
        <p:spPr>
          <a:xfrm>
            <a:off x="92160" y="521208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30" name="TextBox 223"/>
          <p:cNvSpPr/>
          <p:nvPr/>
        </p:nvSpPr>
        <p:spPr>
          <a:xfrm>
            <a:off x="92160" y="450144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731" name="Picture 165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440" cy="253080"/>
          </a:xfrm>
          <a:prstGeom prst="rect">
            <a:avLst/>
          </a:prstGeom>
          <a:ln w="0">
            <a:noFill/>
          </a:ln>
        </p:spPr>
      </p:pic>
      <p:pic>
        <p:nvPicPr>
          <p:cNvPr id="732" name="Рисунок 8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440" cy="1247760"/>
          </a:xfrm>
          <a:prstGeom prst="rect">
            <a:avLst/>
          </a:prstGeom>
          <a:ln w="0">
            <a:noFill/>
          </a:ln>
        </p:spPr>
      </p:pic>
      <p:sp>
        <p:nvSpPr>
          <p:cNvPr id="733" name="Прямоугольник со скругленными углами 34"/>
          <p:cNvSpPr/>
          <p:nvPr/>
        </p:nvSpPr>
        <p:spPr>
          <a:xfrm>
            <a:off x="5916960" y="1642680"/>
            <a:ext cx="3639240" cy="26110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4" name="Рисунок 82" descr=""/>
          <p:cNvPicPr/>
          <p:nvPr/>
        </p:nvPicPr>
        <p:blipFill>
          <a:blip r:embed="rId1"/>
          <a:stretch/>
        </p:blipFill>
        <p:spPr>
          <a:xfrm>
            <a:off x="6279840" y="1453320"/>
            <a:ext cx="3411360" cy="3411360"/>
          </a:xfrm>
          <a:prstGeom prst="rect">
            <a:avLst/>
          </a:prstGeom>
          <a:ln w="0">
            <a:noFill/>
          </a:ln>
        </p:spPr>
      </p:pic>
      <p:sp>
        <p:nvSpPr>
          <p:cNvPr id="735" name="Прямоугольник 58"/>
          <p:cNvSpPr/>
          <p:nvPr/>
        </p:nvSpPr>
        <p:spPr>
          <a:xfrm>
            <a:off x="0" y="0"/>
            <a:ext cx="902160" cy="56599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736" name="Picture 166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79440" cy="379440"/>
          </a:xfrm>
          <a:prstGeom prst="rect">
            <a:avLst/>
          </a:prstGeom>
          <a:ln w="0">
            <a:noFill/>
          </a:ln>
        </p:spPr>
      </p:pic>
      <p:pic>
        <p:nvPicPr>
          <p:cNvPr id="737" name="Picture 167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7480" cy="267480"/>
          </a:xfrm>
          <a:prstGeom prst="rect">
            <a:avLst/>
          </a:prstGeom>
          <a:ln w="0">
            <a:noFill/>
          </a:ln>
        </p:spPr>
      </p:pic>
      <p:sp>
        <p:nvSpPr>
          <p:cNvPr id="738" name="TextBox 224"/>
          <p:cNvSpPr/>
          <p:nvPr/>
        </p:nvSpPr>
        <p:spPr>
          <a:xfrm>
            <a:off x="92160" y="521208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39" name="TextBox 225"/>
          <p:cNvSpPr/>
          <p:nvPr/>
        </p:nvSpPr>
        <p:spPr>
          <a:xfrm>
            <a:off x="92160" y="450144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740" name="Picture 168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8440" cy="253080"/>
          </a:xfrm>
          <a:prstGeom prst="rect">
            <a:avLst/>
          </a:prstGeom>
          <a:ln w="0">
            <a:noFill/>
          </a:ln>
        </p:spPr>
      </p:pic>
      <p:pic>
        <p:nvPicPr>
          <p:cNvPr id="741" name="Рисунок 83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8440" cy="1247760"/>
          </a:xfrm>
          <a:prstGeom prst="rect">
            <a:avLst/>
          </a:prstGeom>
          <a:ln w="0">
            <a:noFill/>
          </a:ln>
        </p:spPr>
      </p:pic>
      <p:sp>
        <p:nvSpPr>
          <p:cNvPr id="742" name="TextBox 226"/>
          <p:cNvSpPr/>
          <p:nvPr/>
        </p:nvSpPr>
        <p:spPr>
          <a:xfrm>
            <a:off x="1150200" y="850320"/>
            <a:ext cx="4514400" cy="459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743" name="TextBox 227"/>
          <p:cNvSpPr/>
          <p:nvPr/>
        </p:nvSpPr>
        <p:spPr>
          <a:xfrm>
            <a:off x="1150200" y="105480"/>
            <a:ext cx="8404920" cy="644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TextBox 228"/>
          <p:cNvSpPr/>
          <p:nvPr/>
        </p:nvSpPr>
        <p:spPr>
          <a:xfrm>
            <a:off x="1150200" y="850320"/>
            <a:ext cx="4514400" cy="459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745" name="TextBox 229"/>
          <p:cNvSpPr/>
          <p:nvPr/>
        </p:nvSpPr>
        <p:spPr>
          <a:xfrm>
            <a:off x="1150200" y="105480"/>
            <a:ext cx="8404920" cy="73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746" name="Прямоугольник 59"/>
          <p:cNvSpPr/>
          <p:nvPr/>
        </p:nvSpPr>
        <p:spPr>
          <a:xfrm>
            <a:off x="0" y="0"/>
            <a:ext cx="902160" cy="56599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747" name="Picture 169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440" cy="379440"/>
          </a:xfrm>
          <a:prstGeom prst="rect">
            <a:avLst/>
          </a:prstGeom>
          <a:ln w="0">
            <a:noFill/>
          </a:ln>
        </p:spPr>
      </p:pic>
      <p:pic>
        <p:nvPicPr>
          <p:cNvPr id="748" name="Picture 170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480" cy="267480"/>
          </a:xfrm>
          <a:prstGeom prst="rect">
            <a:avLst/>
          </a:prstGeom>
          <a:ln w="0">
            <a:noFill/>
          </a:ln>
        </p:spPr>
      </p:pic>
      <p:sp>
        <p:nvSpPr>
          <p:cNvPr id="749" name="TextBox 230"/>
          <p:cNvSpPr/>
          <p:nvPr/>
        </p:nvSpPr>
        <p:spPr>
          <a:xfrm>
            <a:off x="92160" y="521208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50" name="TextBox 231"/>
          <p:cNvSpPr/>
          <p:nvPr/>
        </p:nvSpPr>
        <p:spPr>
          <a:xfrm>
            <a:off x="92160" y="450144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751" name="Picture 171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440" cy="253080"/>
          </a:xfrm>
          <a:prstGeom prst="rect">
            <a:avLst/>
          </a:prstGeom>
          <a:ln w="0">
            <a:noFill/>
          </a:ln>
        </p:spPr>
      </p:pic>
      <p:pic>
        <p:nvPicPr>
          <p:cNvPr id="752" name="Рисунок 84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440" cy="1247760"/>
          </a:xfrm>
          <a:prstGeom prst="rect">
            <a:avLst/>
          </a:prstGeom>
          <a:ln w="0">
            <a:noFill/>
          </a:ln>
        </p:spPr>
      </p:pic>
      <p:sp>
        <p:nvSpPr>
          <p:cNvPr id="753" name="Прямоугольник со скругленными углами 35"/>
          <p:cNvSpPr/>
          <p:nvPr/>
        </p:nvSpPr>
        <p:spPr>
          <a:xfrm>
            <a:off x="5916960" y="1642680"/>
            <a:ext cx="3639240" cy="26110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TextBox 232"/>
          <p:cNvSpPr/>
          <p:nvPr/>
        </p:nvSpPr>
        <p:spPr>
          <a:xfrm>
            <a:off x="1150200" y="850320"/>
            <a:ext cx="4514400" cy="459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755" name="TextBox 233"/>
          <p:cNvSpPr/>
          <p:nvPr/>
        </p:nvSpPr>
        <p:spPr>
          <a:xfrm>
            <a:off x="1150200" y="105480"/>
            <a:ext cx="8404920" cy="73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756" name="Прямоугольник 60"/>
          <p:cNvSpPr/>
          <p:nvPr/>
        </p:nvSpPr>
        <p:spPr>
          <a:xfrm>
            <a:off x="0" y="0"/>
            <a:ext cx="902160" cy="56599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757" name="Picture 172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440" cy="379440"/>
          </a:xfrm>
          <a:prstGeom prst="rect">
            <a:avLst/>
          </a:prstGeom>
          <a:ln w="0">
            <a:noFill/>
          </a:ln>
        </p:spPr>
      </p:pic>
      <p:pic>
        <p:nvPicPr>
          <p:cNvPr id="758" name="Picture 173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480" cy="267480"/>
          </a:xfrm>
          <a:prstGeom prst="rect">
            <a:avLst/>
          </a:prstGeom>
          <a:ln w="0">
            <a:noFill/>
          </a:ln>
        </p:spPr>
      </p:pic>
      <p:sp>
        <p:nvSpPr>
          <p:cNvPr id="759" name="TextBox 234"/>
          <p:cNvSpPr/>
          <p:nvPr/>
        </p:nvSpPr>
        <p:spPr>
          <a:xfrm>
            <a:off x="92160" y="521208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60" name="TextBox 235"/>
          <p:cNvSpPr/>
          <p:nvPr/>
        </p:nvSpPr>
        <p:spPr>
          <a:xfrm>
            <a:off x="92160" y="450144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761" name="Picture 17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440" cy="253080"/>
          </a:xfrm>
          <a:prstGeom prst="rect">
            <a:avLst/>
          </a:prstGeom>
          <a:ln w="0">
            <a:noFill/>
          </a:ln>
        </p:spPr>
      </p:pic>
      <p:pic>
        <p:nvPicPr>
          <p:cNvPr id="762" name="Рисунок 85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440" cy="1247760"/>
          </a:xfrm>
          <a:prstGeom prst="rect">
            <a:avLst/>
          </a:prstGeom>
          <a:ln w="0">
            <a:noFill/>
          </a:ln>
        </p:spPr>
      </p:pic>
      <p:sp>
        <p:nvSpPr>
          <p:cNvPr id="763" name="Прямоугольник со скругленными углами 36"/>
          <p:cNvSpPr/>
          <p:nvPr/>
        </p:nvSpPr>
        <p:spPr>
          <a:xfrm>
            <a:off x="5916960" y="1642680"/>
            <a:ext cx="3639240" cy="26110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Прямоугольник 61"/>
          <p:cNvSpPr/>
          <p:nvPr/>
        </p:nvSpPr>
        <p:spPr>
          <a:xfrm>
            <a:off x="0" y="0"/>
            <a:ext cx="902160" cy="56599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765" name="Picture 175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440" cy="379440"/>
          </a:xfrm>
          <a:prstGeom prst="rect">
            <a:avLst/>
          </a:prstGeom>
          <a:ln w="0">
            <a:noFill/>
          </a:ln>
        </p:spPr>
      </p:pic>
      <p:pic>
        <p:nvPicPr>
          <p:cNvPr id="766" name="Picture 17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480" cy="267480"/>
          </a:xfrm>
          <a:prstGeom prst="rect">
            <a:avLst/>
          </a:prstGeom>
          <a:ln w="0">
            <a:noFill/>
          </a:ln>
        </p:spPr>
      </p:pic>
      <p:sp>
        <p:nvSpPr>
          <p:cNvPr id="767" name="TextBox 236"/>
          <p:cNvSpPr/>
          <p:nvPr/>
        </p:nvSpPr>
        <p:spPr>
          <a:xfrm>
            <a:off x="92160" y="521208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68" name="TextBox 237"/>
          <p:cNvSpPr/>
          <p:nvPr/>
        </p:nvSpPr>
        <p:spPr>
          <a:xfrm>
            <a:off x="92160" y="450144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769" name="Picture 177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440" cy="253080"/>
          </a:xfrm>
          <a:prstGeom prst="rect">
            <a:avLst/>
          </a:prstGeom>
          <a:ln w="0">
            <a:noFill/>
          </a:ln>
        </p:spPr>
      </p:pic>
      <p:pic>
        <p:nvPicPr>
          <p:cNvPr id="770" name="Рисунок 86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440" cy="1247760"/>
          </a:xfrm>
          <a:prstGeom prst="rect">
            <a:avLst/>
          </a:prstGeom>
          <a:ln w="0">
            <a:noFill/>
          </a:ln>
        </p:spPr>
      </p:pic>
      <p:pic>
        <p:nvPicPr>
          <p:cNvPr id="771" name="Рисунок 87" descr=""/>
          <p:cNvPicPr/>
          <p:nvPr/>
        </p:nvPicPr>
        <p:blipFill>
          <a:blip r:embed="rId5"/>
          <a:stretch/>
        </p:blipFill>
        <p:spPr>
          <a:xfrm>
            <a:off x="6235200" y="1405800"/>
            <a:ext cx="3449520" cy="3449520"/>
          </a:xfrm>
          <a:prstGeom prst="rect">
            <a:avLst/>
          </a:prstGeom>
          <a:ln w="0">
            <a:noFill/>
          </a:ln>
        </p:spPr>
      </p:pic>
      <p:sp>
        <p:nvSpPr>
          <p:cNvPr id="772" name="TextBox 238"/>
          <p:cNvSpPr/>
          <p:nvPr/>
        </p:nvSpPr>
        <p:spPr>
          <a:xfrm>
            <a:off x="1150200" y="850320"/>
            <a:ext cx="4514400" cy="459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773" name="TextBox 239"/>
          <p:cNvSpPr/>
          <p:nvPr/>
        </p:nvSpPr>
        <p:spPr>
          <a:xfrm>
            <a:off x="1150200" y="105480"/>
            <a:ext cx="8404920" cy="73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Box 6"/>
          <p:cNvSpPr/>
          <p:nvPr/>
        </p:nvSpPr>
        <p:spPr>
          <a:xfrm>
            <a:off x="1150200" y="850320"/>
            <a:ext cx="4514400" cy="459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45" name="TextBox 15"/>
          <p:cNvSpPr/>
          <p:nvPr/>
        </p:nvSpPr>
        <p:spPr>
          <a:xfrm>
            <a:off x="1150200" y="105480"/>
            <a:ext cx="8404920" cy="73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46" name="Прямоугольник 3"/>
          <p:cNvSpPr/>
          <p:nvPr/>
        </p:nvSpPr>
        <p:spPr>
          <a:xfrm>
            <a:off x="0" y="0"/>
            <a:ext cx="902160" cy="56599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47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440" cy="379440"/>
          </a:xfrm>
          <a:prstGeom prst="rect">
            <a:avLst/>
          </a:prstGeom>
          <a:ln w="0">
            <a:noFill/>
          </a:ln>
        </p:spPr>
      </p:pic>
      <p:pic>
        <p:nvPicPr>
          <p:cNvPr id="148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480" cy="267480"/>
          </a:xfrm>
          <a:prstGeom prst="rect">
            <a:avLst/>
          </a:prstGeom>
          <a:ln w="0">
            <a:noFill/>
          </a:ln>
        </p:spPr>
      </p:pic>
      <p:sp>
        <p:nvSpPr>
          <p:cNvPr id="149" name="TextBox 8"/>
          <p:cNvSpPr/>
          <p:nvPr/>
        </p:nvSpPr>
        <p:spPr>
          <a:xfrm>
            <a:off x="92160" y="521208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50" name="TextBox 9"/>
          <p:cNvSpPr/>
          <p:nvPr/>
        </p:nvSpPr>
        <p:spPr>
          <a:xfrm>
            <a:off x="92160" y="450144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51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440" cy="253080"/>
          </a:xfrm>
          <a:prstGeom prst="rect">
            <a:avLst/>
          </a:prstGeom>
          <a:ln w="0">
            <a:noFill/>
          </a:ln>
        </p:spPr>
      </p:pic>
      <p:pic>
        <p:nvPicPr>
          <p:cNvPr id="152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440" cy="1247760"/>
          </a:xfrm>
          <a:prstGeom prst="rect">
            <a:avLst/>
          </a:prstGeom>
          <a:ln w="0">
            <a:noFill/>
          </a:ln>
        </p:spPr>
      </p:pic>
      <p:sp>
        <p:nvSpPr>
          <p:cNvPr id="153" name="Прямоугольник со скругленными углами 3"/>
          <p:cNvSpPr/>
          <p:nvPr/>
        </p:nvSpPr>
        <p:spPr>
          <a:xfrm>
            <a:off x="5916960" y="1642680"/>
            <a:ext cx="3639240" cy="26110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4" name="Picture 2" descr="C:\Users\MSShafigullin\Desktop\Проекты\Брендбук\Гайдлайн\Презентация\презентация шаблон КФУ-01.jpg"/>
          <p:cNvPicPr/>
          <p:nvPr/>
        </p:nvPicPr>
        <p:blipFill>
          <a:blip r:embed="rId1"/>
          <a:srcRect l="0" t="0" r="0" b="20474"/>
          <a:stretch/>
        </p:blipFill>
        <p:spPr>
          <a:xfrm>
            <a:off x="0" y="1800"/>
            <a:ext cx="10069920" cy="5657760"/>
          </a:xfrm>
          <a:prstGeom prst="rect">
            <a:avLst/>
          </a:prstGeom>
          <a:ln w="0">
            <a:noFill/>
          </a:ln>
        </p:spPr>
      </p:pic>
      <p:sp>
        <p:nvSpPr>
          <p:cNvPr id="775" name="Google Shape;898;g89d9307d70_13_164"/>
          <p:cNvSpPr/>
          <p:nvPr/>
        </p:nvSpPr>
        <p:spPr>
          <a:xfrm>
            <a:off x="1785240" y="1758600"/>
            <a:ext cx="6499080" cy="108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600" spc="-1" strike="noStrike">
                <a:solidFill>
                  <a:srgbClr val="ffffff"/>
                </a:solidFill>
                <a:latin typeface="PT Sans"/>
                <a:ea typeface="Arial"/>
              </a:rPr>
              <a:t>TITLE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776" name="Рисунок 8" descr=""/>
          <p:cNvPicPr/>
          <p:nvPr/>
        </p:nvPicPr>
        <p:blipFill>
          <a:blip r:embed="rId2"/>
          <a:stretch/>
        </p:blipFill>
        <p:spPr>
          <a:xfrm>
            <a:off x="393120" y="722880"/>
            <a:ext cx="1703160" cy="690480"/>
          </a:xfrm>
          <a:prstGeom prst="rect">
            <a:avLst/>
          </a:prstGeom>
          <a:ln w="0">
            <a:noFill/>
          </a:ln>
        </p:spPr>
      </p:pic>
      <p:sp>
        <p:nvSpPr>
          <p:cNvPr id="777" name="Прямоугольник 5"/>
          <p:cNvSpPr/>
          <p:nvPr/>
        </p:nvSpPr>
        <p:spPr>
          <a:xfrm>
            <a:off x="3482280" y="5056920"/>
            <a:ext cx="4398480" cy="386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ts val="2200"/>
              </a:lnSpc>
              <a:buNone/>
            </a:pPr>
            <a:r>
              <a:rPr b="0" lang="ru-RU" sz="1200" spc="-1" strike="noStrike">
                <a:solidFill>
                  <a:srgbClr val="ffffff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Fibonacci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778" name="Изображение 40"/>
          <p:cNvSpPr/>
          <p:nvPr/>
        </p:nvSpPr>
        <p:spPr>
          <a:xfrm>
            <a:off x="8656200" y="3567600"/>
            <a:ext cx="367920" cy="367920"/>
          </a:xfrm>
          <a:prstGeom prst="ellipse">
            <a:avLst/>
          </a:pr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779" name="Рисунок 11" descr=""/>
          <p:cNvPicPr/>
          <p:nvPr/>
        </p:nvPicPr>
        <p:blipFill>
          <a:blip r:embed="rId4"/>
          <a:srcRect l="0" t="30398" r="0" b="28998"/>
          <a:stretch/>
        </p:blipFill>
        <p:spPr>
          <a:xfrm>
            <a:off x="7897680" y="3866760"/>
            <a:ext cx="1885680" cy="1656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extBox 6"/>
          <p:cNvSpPr/>
          <p:nvPr/>
        </p:nvSpPr>
        <p:spPr>
          <a:xfrm>
            <a:off x="1150200" y="850320"/>
            <a:ext cx="4514400" cy="459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55" name="TextBox 15"/>
          <p:cNvSpPr/>
          <p:nvPr/>
        </p:nvSpPr>
        <p:spPr>
          <a:xfrm>
            <a:off x="1150200" y="105480"/>
            <a:ext cx="8404920" cy="73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56" name="Прямоугольник 3"/>
          <p:cNvSpPr/>
          <p:nvPr/>
        </p:nvSpPr>
        <p:spPr>
          <a:xfrm>
            <a:off x="0" y="0"/>
            <a:ext cx="902160" cy="56599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57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440" cy="379440"/>
          </a:xfrm>
          <a:prstGeom prst="rect">
            <a:avLst/>
          </a:prstGeom>
          <a:ln w="0">
            <a:noFill/>
          </a:ln>
        </p:spPr>
      </p:pic>
      <p:pic>
        <p:nvPicPr>
          <p:cNvPr id="158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480" cy="267480"/>
          </a:xfrm>
          <a:prstGeom prst="rect">
            <a:avLst/>
          </a:prstGeom>
          <a:ln w="0">
            <a:noFill/>
          </a:ln>
        </p:spPr>
      </p:pic>
      <p:sp>
        <p:nvSpPr>
          <p:cNvPr id="159" name="TextBox 8"/>
          <p:cNvSpPr/>
          <p:nvPr/>
        </p:nvSpPr>
        <p:spPr>
          <a:xfrm>
            <a:off x="92160" y="521208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60" name="TextBox 9"/>
          <p:cNvSpPr/>
          <p:nvPr/>
        </p:nvSpPr>
        <p:spPr>
          <a:xfrm>
            <a:off x="92160" y="450144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61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440" cy="253080"/>
          </a:xfrm>
          <a:prstGeom prst="rect">
            <a:avLst/>
          </a:prstGeom>
          <a:ln w="0">
            <a:noFill/>
          </a:ln>
        </p:spPr>
      </p:pic>
      <p:pic>
        <p:nvPicPr>
          <p:cNvPr id="162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440" cy="1247760"/>
          </a:xfrm>
          <a:prstGeom prst="rect">
            <a:avLst/>
          </a:prstGeom>
          <a:ln w="0">
            <a:noFill/>
          </a:ln>
        </p:spPr>
      </p:pic>
      <p:sp>
        <p:nvSpPr>
          <p:cNvPr id="163" name="Прямоугольник со скругленными углами 3"/>
          <p:cNvSpPr/>
          <p:nvPr/>
        </p:nvSpPr>
        <p:spPr>
          <a:xfrm>
            <a:off x="5916960" y="1642680"/>
            <a:ext cx="3639240" cy="26110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Прямоугольник 3"/>
          <p:cNvSpPr/>
          <p:nvPr/>
        </p:nvSpPr>
        <p:spPr>
          <a:xfrm>
            <a:off x="0" y="0"/>
            <a:ext cx="902160" cy="56599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65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440" cy="379440"/>
          </a:xfrm>
          <a:prstGeom prst="rect">
            <a:avLst/>
          </a:prstGeom>
          <a:ln w="0">
            <a:noFill/>
          </a:ln>
        </p:spPr>
      </p:pic>
      <p:pic>
        <p:nvPicPr>
          <p:cNvPr id="166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480" cy="267480"/>
          </a:xfrm>
          <a:prstGeom prst="rect">
            <a:avLst/>
          </a:prstGeom>
          <a:ln w="0">
            <a:noFill/>
          </a:ln>
        </p:spPr>
      </p:pic>
      <p:sp>
        <p:nvSpPr>
          <p:cNvPr id="167" name="TextBox 8"/>
          <p:cNvSpPr/>
          <p:nvPr/>
        </p:nvSpPr>
        <p:spPr>
          <a:xfrm>
            <a:off x="92160" y="521208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68" name="TextBox 9"/>
          <p:cNvSpPr/>
          <p:nvPr/>
        </p:nvSpPr>
        <p:spPr>
          <a:xfrm>
            <a:off x="92160" y="450144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69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440" cy="253080"/>
          </a:xfrm>
          <a:prstGeom prst="rect">
            <a:avLst/>
          </a:prstGeom>
          <a:ln w="0">
            <a:noFill/>
          </a:ln>
        </p:spPr>
      </p:pic>
      <p:pic>
        <p:nvPicPr>
          <p:cNvPr id="170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440" cy="1247760"/>
          </a:xfrm>
          <a:prstGeom prst="rect">
            <a:avLst/>
          </a:prstGeom>
          <a:ln w="0">
            <a:noFill/>
          </a:ln>
        </p:spPr>
      </p:pic>
      <p:pic>
        <p:nvPicPr>
          <p:cNvPr id="171" name="Рисунок 14" descr=""/>
          <p:cNvPicPr/>
          <p:nvPr/>
        </p:nvPicPr>
        <p:blipFill>
          <a:blip r:embed="rId5"/>
          <a:stretch/>
        </p:blipFill>
        <p:spPr>
          <a:xfrm>
            <a:off x="6235200" y="1405800"/>
            <a:ext cx="3449520" cy="3449520"/>
          </a:xfrm>
          <a:prstGeom prst="rect">
            <a:avLst/>
          </a:prstGeom>
          <a:ln w="0">
            <a:noFill/>
          </a:ln>
        </p:spPr>
      </p:pic>
      <p:sp>
        <p:nvSpPr>
          <p:cNvPr id="172" name="TextBox 6"/>
          <p:cNvSpPr/>
          <p:nvPr/>
        </p:nvSpPr>
        <p:spPr>
          <a:xfrm>
            <a:off x="1150200" y="850320"/>
            <a:ext cx="4514400" cy="459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73" name="TextBox 13"/>
          <p:cNvSpPr/>
          <p:nvPr/>
        </p:nvSpPr>
        <p:spPr>
          <a:xfrm>
            <a:off x="1150200" y="105480"/>
            <a:ext cx="8404920" cy="73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1881</TotalTime>
  <Application>LibreOffice/7.3.7.2$Linux_X86_64 LibreOffice_project/30$Build-2</Application>
  <AppVersion>15.0000</AppVersion>
  <Words>420</Words>
  <Paragraphs>111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2020-07-15T10:53:07Z</dcterms:created>
  <dc:creator>Шафигуллин Марат Шарифуллович</dc:creator>
  <dc:description/>
  <dc:language>en-US</dc:language>
  <cp:lastModifiedBy/>
  <dcterms:modified xsi:type="dcterms:W3CDTF">2024-08-21T14:23:30Z</dcterms:modified>
  <cp:revision>148</cp:revision>
  <dc:subject/>
  <dc:title>Презентация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11</vt:i4>
  </property>
  <property fmtid="{D5CDD505-2E9C-101B-9397-08002B2CF9AE}" pid="3" name="PresentationFormat">
    <vt:lpwstr>Экран (16:9)</vt:lpwstr>
  </property>
  <property fmtid="{D5CDD505-2E9C-101B-9397-08002B2CF9AE}" pid="4" name="Slides">
    <vt:i4>12</vt:i4>
  </property>
</Properties>
</file>