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_rels/notesSlide14.xml.rels" ContentType="application/vnd.openxmlformats-package.relationships+xml"/>
  <Override PartName="/ppt/notesSlides/_rels/notesSlide6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8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1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76.xml.rels" ContentType="application/vnd.openxmlformats-package.relationships+xml"/>
  <Override PartName="/ppt/notesSlides/_rels/notesSlide70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75.xml.rels" ContentType="application/vnd.openxmlformats-package.relationships+xml"/>
  <Override PartName="/ppt/notesSlides/_rels/notesSlide68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74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6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7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2.xml.rels" ContentType="application/vnd.openxmlformats-package.relationships+xml"/>
  <Override PartName="/ppt/notesSlides/notesSlide6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38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57.png" ContentType="image/png"/>
  <Override PartName="/ppt/media/image256.png" ContentType="image/png"/>
  <Override PartName="/ppt/media/image255.png" ContentType="image/png"/>
  <Override PartName="/ppt/media/image254.png" ContentType="image/png"/>
  <Override PartName="/ppt/media/image253.png" ContentType="image/png"/>
  <Override PartName="/ppt/media/image252.png" ContentType="image/png"/>
  <Override PartName="/ppt/media/image251.png" ContentType="image/png"/>
  <Override PartName="/ppt/media/image250.png" ContentType="image/png"/>
  <Override PartName="/ppt/media/image249.png" ContentType="image/png"/>
  <Override PartName="/ppt/media/image121.png" ContentType="image/png"/>
  <Override PartName="/ppt/media/image248.png" ContentType="image/png"/>
  <Override PartName="/ppt/media/image120.png" ContentType="image/png"/>
  <Override PartName="/ppt/media/image247.png" ContentType="image/png"/>
  <Override PartName="/ppt/media/image246.png" ContentType="image/png"/>
  <Override PartName="/ppt/media/image245.png" ContentType="image/png"/>
  <Override PartName="/ppt/media/image244.png" ContentType="image/png"/>
  <Override PartName="/ppt/media/image243.png" ContentType="image/png"/>
  <Override PartName="/ppt/media/image242.png" ContentType="image/png"/>
  <Override PartName="/ppt/media/image241.png" ContentType="image/png"/>
  <Override PartName="/ppt/media/image240.png" ContentType="image/png"/>
  <Override PartName="/ppt/media/image239.png" ContentType="image/png"/>
  <Override PartName="/ppt/media/image111.png" ContentType="image/png"/>
  <Override PartName="/ppt/media/image238.png" ContentType="image/png"/>
  <Override PartName="/ppt/media/image110.png" ContentType="image/png"/>
  <Override PartName="/ppt/media/image237.png" ContentType="image/png"/>
  <Override PartName="/ppt/media/image236.png" ContentType="image/png"/>
  <Override PartName="/ppt/media/image235.png" ContentType="image/png"/>
  <Override PartName="/ppt/media/image234.png" ContentType="image/png"/>
  <Override PartName="/ppt/media/image233.png" ContentType="image/png"/>
  <Override PartName="/ppt/media/image232.png" ContentType="image/png"/>
  <Override PartName="/ppt/media/image231.png" ContentType="image/png"/>
  <Override PartName="/ppt/media/image230.png" ContentType="image/png"/>
  <Override PartName="/ppt/media/image229.png" ContentType="image/png"/>
  <Override PartName="/ppt/media/image101.png" ContentType="image/png"/>
  <Override PartName="/ppt/media/image228.png" ContentType="image/png"/>
  <Override PartName="/ppt/media/image100.png" ContentType="image/png"/>
  <Override PartName="/ppt/media/image227.png" ContentType="image/png"/>
  <Override PartName="/ppt/media/image226.png" ContentType="image/png"/>
  <Override PartName="/ppt/media/image225.png" ContentType="image/png"/>
  <Override PartName="/ppt/media/image224.png" ContentType="image/png"/>
  <Override PartName="/ppt/media/image223.png" ContentType="image/png"/>
  <Override PartName="/ppt/media/image222.png" ContentType="image/png"/>
  <Override PartName="/ppt/media/image221.png" ContentType="image/png"/>
  <Override PartName="/ppt/media/image220.png" ContentType="image/png"/>
  <Override PartName="/ppt/media/image219.png" ContentType="image/png"/>
  <Override PartName="/ppt/media/image218.png" ContentType="image/png"/>
  <Override PartName="/ppt/media/image217.png" ContentType="image/png"/>
  <Override PartName="/ppt/media/image216.png" ContentType="image/png"/>
  <Override PartName="/ppt/media/image215.png" ContentType="image/png"/>
  <Override PartName="/ppt/media/image214.png" ContentType="image/png"/>
  <Override PartName="/ppt/media/image213.png" ContentType="image/png"/>
  <Override PartName="/ppt/media/image212.png" ContentType="image/png"/>
  <Override PartName="/ppt/media/image211.png" ContentType="image/png"/>
  <Override PartName="/ppt/media/image210.png" ContentType="image/png"/>
  <Override PartName="/ppt/media/image209.png" ContentType="image/png"/>
  <Override PartName="/ppt/media/image208.png" ContentType="image/png"/>
  <Override PartName="/ppt/media/image207.png" ContentType="image/png"/>
  <Override PartName="/ppt/media/image206.png" ContentType="image/png"/>
  <Override PartName="/ppt/media/image205.png" ContentType="image/png"/>
  <Override PartName="/ppt/media/image204.png" ContentType="image/png"/>
  <Override PartName="/ppt/media/image203.png" ContentType="image/png"/>
  <Override PartName="/ppt/media/image202.png" ContentType="image/png"/>
  <Override PartName="/ppt/media/image201.png" ContentType="image/png"/>
  <Override PartName="/ppt/media/image200.png" ContentType="image/png"/>
  <Override PartName="/ppt/media/image199.png" ContentType="image/png"/>
  <Override PartName="/ppt/media/image198.png" ContentType="image/png"/>
  <Override PartName="/ppt/media/image189.png" ContentType="image/png"/>
  <Override PartName="/ppt/media/image188.png" ContentType="image/png"/>
  <Override PartName="/ppt/media/image179.png" ContentType="image/png"/>
  <Override PartName="/ppt/media/image178.png" ContentType="image/png"/>
  <Override PartName="/ppt/media/image169.png" ContentType="image/png"/>
  <Override PartName="/ppt/media/image168.png" ContentType="image/png"/>
  <Override PartName="/ppt/media/image167.png" ContentType="image/png"/>
  <Override PartName="/ppt/media/image166.png" ContentType="image/png"/>
  <Override PartName="/ppt/media/image165.png" ContentType="image/png"/>
  <Override PartName="/ppt/media/image58.png" ContentType="image/png"/>
  <Override PartName="/ppt/media/image22.png" ContentType="image/png"/>
  <Override PartName="/ppt/media/image187.png" ContentType="image/png"/>
  <Override PartName="/ppt/media/image119.png" ContentType="image/png"/>
  <Override PartName="/ppt/media/image95.png" ContentType="image/png"/>
  <Override PartName="/ppt/media/image27.png" ContentType="image/png"/>
  <Override PartName="/ppt/media/image23.png" ContentType="image/png"/>
  <Override PartName="/ppt/media/image185.png" ContentType="image/png"/>
  <Override PartName="/ppt/media/image24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media/image75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19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28.png" ContentType="image/png"/>
  <Override PartName="/ppt/media/image96.png" ContentType="image/png"/>
  <Override PartName="/ppt/media/image29.png" ContentType="image/png"/>
  <Override PartName="/ppt/media/image97.png" ContentType="image/png"/>
  <Override PartName="/ppt/media/image98.png" ContentType="image/png"/>
  <Override PartName="/ppt/media/image1.jpeg" ContentType="image/jpeg"/>
  <Override PartName="/ppt/media/image99.png" ContentType="image/png"/>
  <Override PartName="/ppt/media/image173.png" ContentType="image/png"/>
  <Override PartName="/ppt/media/image174.png" ContentType="image/png"/>
  <Override PartName="/ppt/media/image183.png" ContentType="image/png"/>
  <Override PartName="/ppt/media/image91.png" ContentType="image/png"/>
  <Override PartName="/ppt/media/image115.png" ContentType="image/png"/>
  <Override PartName="/ppt/media/image184.png" ContentType="image/png"/>
  <Override PartName="/ppt/media/image92.png" ContentType="image/png"/>
  <Override PartName="/ppt/media/image116.png" ContentType="image/png"/>
  <Override PartName="/ppt/media/image172.png" ContentType="image/png"/>
  <Override PartName="/ppt/media/image59.png" ContentType="image/png"/>
  <Override PartName="/ppt/media/image280.png" ContentType="image/png"/>
  <Override PartName="/ppt/media/image182.png" ContentType="image/png"/>
  <Override PartName="/ppt/media/image90.png" ContentType="image/png"/>
  <Override PartName="/ppt/media/image114.png" ContentType="image/png"/>
  <Override PartName="/ppt/media/image329.jpeg" ContentType="image/jpeg"/>
  <Override PartName="/ppt/media/image192.png" ContentType="image/png"/>
  <Override PartName="/ppt/media/image124.png" ContentType="image/png"/>
  <Override PartName="/ppt/media/image297.png" ContentType="image/png"/>
  <Override PartName="/ppt/media/image260.png" ContentType="image/png"/>
  <Override PartName="/ppt/media/image263.png" ContentType="image/png"/>
  <Override PartName="/ppt/media/image301.png" ContentType="image/png"/>
  <Override PartName="/ppt/media/image194.png" ContentType="image/png"/>
  <Override PartName="/ppt/media/image126.png" ContentType="image/png"/>
  <Override PartName="/ppt/media/image123.png" ContentType="image/png"/>
  <Override PartName="/ppt/media/image191.png" ContentType="image/png"/>
  <Override PartName="/ppt/media/image293.png" ContentType="image/png"/>
  <Override PartName="/ppt/media/image331.png" ContentType="image/png"/>
  <Override PartName="/ppt/media/image193.png" ContentType="image/png"/>
  <Override PartName="/ppt/media/image125.png" ContentType="image/png"/>
  <Override PartName="/ppt/media/image181.png" ContentType="image/png"/>
  <Override PartName="/ppt/media/image113.png" ContentType="image/png"/>
  <Override PartName="/ppt/media/image277.png" ContentType="image/png"/>
  <Override PartName="/ppt/media/image315.png" ContentType="image/png"/>
  <Override PartName="/ppt/media/image122.png" ContentType="image/png"/>
  <Override PartName="/ppt/media/image190.png" ContentType="image/png"/>
  <Override PartName="/ppt/media/image102.png" ContentType="image/png"/>
  <Override PartName="/ppt/media/image298.png" ContentType="image/png"/>
  <Override PartName="/ppt/media/image170.png" ContentType="image/png"/>
  <Override PartName="/ppt/media/image292.png" ContentType="image/png"/>
  <Override PartName="/ppt/media/image330.png" ContentType="image/png"/>
  <Override PartName="/ppt/media/image180.png" ContentType="image/png"/>
  <Override PartName="/ppt/media/image112.png" ContentType="image/png"/>
  <Override PartName="/ppt/media/image271.png" ContentType="image/png"/>
  <Override PartName="/ppt/media/image291.png" ContentType="image/png"/>
  <Override PartName="/ppt/media/image69.png" ContentType="image/png"/>
  <Override PartName="/ppt/media/image290.png" ContentType="image/png"/>
  <Override PartName="/ppt/media/image322.png" ContentType="image/png"/>
  <Override PartName="/ppt/media/image284.png" ContentType="image/png"/>
  <Override PartName="/ppt/media/image270.png" ContentType="image/png"/>
  <Override PartName="/ppt/media/image321.png" ContentType="image/png"/>
  <Override PartName="/ppt/media/image283.png" ContentType="image/png"/>
  <Override PartName="/ppt/media/image312.png" ContentType="image/png"/>
  <Override PartName="/ppt/media/image274.png" ContentType="image/png"/>
  <Override PartName="/ppt/media/image320.png" ContentType="image/png"/>
  <Override PartName="/ppt/media/image282.png" ContentType="image/png"/>
  <Override PartName="/ppt/media/image103.png" ContentType="image/png"/>
  <Override PartName="/ppt/media/image299.png" ContentType="image/png"/>
  <Override PartName="/ppt/media/image171.png" ContentType="image/png"/>
  <Override PartName="/ppt/media/image311.png" ContentType="image/png"/>
  <Override PartName="/ppt/media/image273.png" ContentType="image/png"/>
  <Override PartName="/ppt/media/image281.png" ContentType="image/png"/>
  <Override PartName="/ppt/media/image272.png" ContentType="image/png"/>
  <Override PartName="/ppt/media/image310.png" ContentType="image/png"/>
  <Override PartName="/ppt/media/image314.png" ContentType="image/png"/>
  <Override PartName="/ppt/media/image276.png" ContentType="image/png"/>
  <Override PartName="/ppt/media/image300.png" ContentType="image/png"/>
  <Override PartName="/ppt/media/image262.png" ContentType="image/png"/>
  <Override PartName="/ppt/media/image305.png" ContentType="image/png"/>
  <Override PartName="/ppt/media/image267.png" ContentType="image/png"/>
  <Override PartName="/ppt/media/image313.png" ContentType="image/png"/>
  <Override PartName="/ppt/media/image275.png" ContentType="image/png"/>
  <Override PartName="/ppt/media/image261.png" ContentType="image/png"/>
  <Override PartName="/ppt/media/image304.png" ContentType="image/png"/>
  <Override PartName="/ppt/media/image266.png" ContentType="image/png"/>
  <Override PartName="/ppt/media/image303.png" ContentType="image/png"/>
  <Override PartName="/ppt/media/image265.png" ContentType="image/png"/>
  <Override PartName="/ppt/media/image302.png" ContentType="image/png"/>
  <Override PartName="/ppt/media/image264.png" ContentType="image/png"/>
  <Override PartName="/ppt/media/image287.png" ContentType="image/png"/>
  <Override PartName="/ppt/media/image325.png" ContentType="image/png"/>
  <Override PartName="/ppt/media/image132.png" ContentType="image/png"/>
  <Override PartName="/ppt/media/image296.png" ContentType="image/png"/>
  <Override PartName="/ppt/media/image286.png" ContentType="image/png"/>
  <Override PartName="/ppt/media/image324.png" ContentType="image/png"/>
  <Override PartName="/ppt/media/image295.png" ContentType="image/png"/>
  <Override PartName="/ppt/media/image285.png" ContentType="image/png"/>
  <Override PartName="/ppt/media/image323.png" ContentType="image/png"/>
  <Override PartName="/ppt/media/image332.png" ContentType="image/png"/>
  <Override PartName="/ppt/media/image294.png" ContentType="image/png"/>
  <Override PartName="/ppt/media/image20.png" ContentType="image/png"/>
  <Override PartName="/ppt/media/image57.png" ContentType="image/png"/>
  <Override PartName="/ppt/media/image117.png" ContentType="image/png"/>
  <Override PartName="/ppt/media/image93.png" ContentType="image/png"/>
  <Override PartName="/ppt/media/image25.png" ContentType="image/png"/>
  <Override PartName="/ppt/media/image106.png" ContentType="image/png"/>
  <Override PartName="/ppt/media/image82.png" ContentType="image/png"/>
  <Override PartName="/ppt/media/image14.png" ContentType="image/png"/>
  <Override PartName="/ppt/media/image17.png" ContentType="image/png"/>
  <Override PartName="/ppt/media/image5.png" ContentType="image/png"/>
  <Override PartName="/ppt/media/image157.png" ContentType="image/png"/>
  <Override PartName="/ppt/media/image35.png" ContentType="image/png"/>
  <Override PartName="/ppt/media/image175.png" ContentType="image/png"/>
  <Override PartName="/ppt/media/image10.png" ContentType="image/png"/>
  <Override PartName="/ppt/media/image186.png" ContentType="image/png"/>
  <Override PartName="/ppt/media/image21.png" ContentType="image/png"/>
  <Override PartName="/ppt/media/image47.png" ContentType="image/png"/>
  <Override PartName="/ppt/media/image2.png" ContentType="image/png"/>
  <Override PartName="/ppt/media/image154.png" ContentType="image/png"/>
  <Override PartName="/ppt/media/image32.png" ContentType="image/png"/>
  <Override PartName="/ppt/media/image26.png" ContentType="image/png"/>
  <Override PartName="/ppt/media/image118.png" ContentType="image/png"/>
  <Override PartName="/ppt/media/image94.png" ContentType="image/png"/>
  <Override PartName="/ppt/media/image104.png" ContentType="image/png"/>
  <Override PartName="/ppt/media/image80.png" ContentType="image/png"/>
  <Override PartName="/ppt/media/image12.png" ContentType="image/png"/>
  <Override PartName="/ppt/media/image15.png" ContentType="image/png"/>
  <Override PartName="/ppt/media/image107.png" ContentType="image/png"/>
  <Override PartName="/ppt/media/image83.png" ContentType="image/png"/>
  <Override PartName="/ppt/media/image3.png" ContentType="image/png"/>
  <Override PartName="/ppt/media/image155.png" ContentType="image/png"/>
  <Override PartName="/ppt/media/image33.png" ContentType="image/png"/>
  <Override PartName="/ppt/media/image105.png" ContentType="image/png"/>
  <Override PartName="/ppt/media/image81.png" ContentType="image/png"/>
  <Override PartName="/ppt/media/image13.png" ContentType="image/png"/>
  <Override PartName="/ppt/media/image16.png" ContentType="image/png"/>
  <Override PartName="/ppt/media/image4.png" ContentType="image/png"/>
  <Override PartName="/ppt/media/image156.png" ContentType="image/png"/>
  <Override PartName="/ppt/media/image34.png" ContentType="image/png"/>
  <Override PartName="/ppt/media/image18.png" ContentType="image/png"/>
  <Override PartName="/ppt/media/image86.png" ContentType="image/png"/>
  <Override PartName="/ppt/media/image6.png" ContentType="image/png"/>
  <Override PartName="/ppt/media/image158.png" ContentType="image/png"/>
  <Override PartName="/ppt/media/image36.png" ContentType="image/png"/>
  <Override PartName="/ppt/media/image84.png" ContentType="image/png"/>
  <Override PartName="/ppt/media/image108.png" ContentType="image/png"/>
  <Override PartName="/ppt/media/image176.png" ContentType="image/png"/>
  <Override PartName="/ppt/media/image11.png" ContentType="image/png"/>
  <Override PartName="/ppt/media/image48.png" ContentType="image/png"/>
  <Override PartName="/ppt/media/image7.png" ContentType="image/png"/>
  <Override PartName="/ppt/media/image159.png" ContentType="image/png"/>
  <Override PartName="/ppt/media/image37.png" ContentType="image/png"/>
  <Override PartName="/ppt/media/image85.png" ContentType="image/png"/>
  <Override PartName="/ppt/media/image109.png" ContentType="image/png"/>
  <Override PartName="/ppt/media/image177.png" ContentType="image/png"/>
  <Override PartName="/ppt/media/image49.png" ContentType="image/png"/>
  <Override PartName="/ppt/media/image8.png" ContentType="image/png"/>
  <Override PartName="/ppt/media/image30.png" ContentType="image/png"/>
  <Override PartName="/ppt/media/image38.png" ContentType="image/png"/>
  <Override PartName="/ppt/media/image9.png" ContentType="image/png"/>
  <Override PartName="/ppt/media/image31.png" ContentType="image/png"/>
  <Override PartName="/ppt/media/image39.png" ContentType="image/png"/>
  <Override PartName="/ppt/media/image127.png" ContentType="image/png"/>
  <Override PartName="/ppt/media/image195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128.png" ContentType="image/png"/>
  <Override PartName="/ppt/media/image196.png" ContentType="image/png"/>
  <Override PartName="/ppt/media/image129.png" ContentType="image/png"/>
  <Override PartName="/ppt/media/image197.png" ContentType="image/png"/>
  <Override PartName="/ppt/media/image130.png" ContentType="image/png"/>
  <Override PartName="/ppt/media/image258.png" ContentType="image/png"/>
  <Override PartName="/ppt/media/image131.png" ContentType="image/png"/>
  <Override PartName="/ppt/media/image259.png" ContentType="image/png"/>
  <Override PartName="/ppt/media/image133.png" ContentType="image/png"/>
  <Override PartName="/ppt/media/image134.png" ContentType="image/png"/>
  <Override PartName="/ppt/media/image135.png" ContentType="image/png"/>
  <Override PartName="/ppt/media/image136.png" ContentType="image/png"/>
  <Override PartName="/ppt/media/image137.png" ContentType="image/png"/>
  <Override PartName="/ppt/media/image138.png" ContentType="image/png"/>
  <Override PartName="/ppt/media/image139.png" ContentType="image/png"/>
  <Override PartName="/ppt/media/image306.png" ContentType="image/png"/>
  <Override PartName="/ppt/media/image268.png" ContentType="image/png"/>
  <Override PartName="/ppt/media/image140.png" ContentType="image/png"/>
  <Override PartName="/ppt/media/image307.png" ContentType="image/png"/>
  <Override PartName="/ppt/media/image269.png" ContentType="image/png"/>
  <Override PartName="/ppt/media/image141.png" ContentType="image/png"/>
  <Override PartName="/ppt/media/image308.png" ContentType="image/png"/>
  <Override PartName="/ppt/media/image142.png" ContentType="image/png"/>
  <Override PartName="/ppt/media/image309.png" ContentType="image/png"/>
  <Override PartName="/ppt/media/image143.png" ContentType="image/png"/>
  <Override PartName="/ppt/media/image144.png" ContentType="image/png"/>
  <Override PartName="/ppt/media/image145.png" ContentType="image/png"/>
  <Override PartName="/ppt/media/image146.png" ContentType="image/png"/>
  <Override PartName="/ppt/media/image147.png" ContentType="image/png"/>
  <Override PartName="/ppt/media/image148.png" ContentType="image/png"/>
  <Override PartName="/ppt/media/image149.png" ContentType="image/png"/>
  <Override PartName="/ppt/media/image278.png" ContentType="image/png"/>
  <Override PartName="/ppt/media/image316.png" ContentType="image/png"/>
  <Override PartName="/ppt/media/image150.png" ContentType="image/png"/>
  <Override PartName="/ppt/media/image317.png" ContentType="image/png"/>
  <Override PartName="/ppt/media/image279.png" ContentType="image/png"/>
  <Override PartName="/ppt/media/image151.png" ContentType="image/png"/>
  <Override PartName="/ppt/media/image318.png" ContentType="image/png"/>
  <Override PartName="/ppt/media/image152.png" ContentType="image/png"/>
  <Override PartName="/ppt/media/image319.png" ContentType="image/png"/>
  <Override PartName="/ppt/media/image153.png" ContentType="image/png"/>
  <Override PartName="/ppt/media/image326.png" ContentType="image/png"/>
  <Override PartName="/ppt/media/image288.png" ContentType="image/png"/>
  <Override PartName="/ppt/media/image160.png" ContentType="image/png"/>
  <Override PartName="/ppt/media/image327.png" ContentType="image/png"/>
  <Override PartName="/ppt/media/image289.png" ContentType="image/png"/>
  <Override PartName="/ppt/media/image161.png" ContentType="image/png"/>
  <Override PartName="/ppt/media/image328.png" ContentType="image/png"/>
  <Override PartName="/ppt/media/image162.png" ContentType="image/png"/>
  <Override PartName="/ppt/media/image163.png" ContentType="image/png"/>
  <Override PartName="/ppt/media/image164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19.xml" ContentType="application/vnd.openxmlformats-officedocument.presentationml.slide+xml"/>
  <Override PartName="/ppt/slides/slide61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3.xml" ContentType="application/vnd.openxmlformats-officedocument.presentationml.slide+xml"/>
  <Override PartName="/ppt/slides/slide60.xml" ContentType="application/vnd.openxmlformats-officedocument.presentationml.slide+xml"/>
  <Override PartName="/ppt/slides/slide18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76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75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2.xml" ContentType="application/vnd.openxmlformats-officedocument.presentationml.slide+xml"/>
  <Override PartName="/ppt/slides/slide71.xml" ContentType="application/vnd.openxmlformats-officedocument.presentationml.slide+xml"/>
  <Override PartName="/ppt/slides/slide29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28.xml" ContentType="application/vnd.openxmlformats-officedocument.presentationml.slide+xml"/>
  <Override PartName="/ppt/slides/slide68.xml" ContentType="application/vnd.openxmlformats-officedocument.presentationml.slide+xml"/>
  <Override PartName="/ppt/slides/slide31.xml" ContentType="application/vnd.openxmlformats-officedocument.presentationml.slide+xml"/>
  <Override PartName="/ppt/slides/slide67.xml" ContentType="application/vnd.openxmlformats-officedocument.presentationml.slide+xml"/>
  <Override PartName="/ppt/slides/slide30.xml" ContentType="application/vnd.openxmlformats-officedocument.presentationml.slide+xml"/>
  <Override PartName="/ppt/slides/slide66.xml" ContentType="application/vnd.openxmlformats-officedocument.presentationml.slide+xml"/>
  <Override PartName="/ppt/slides/slide65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7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48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55.xml.rels" ContentType="application/vnd.openxmlformats-package.relationships+xml"/>
  <Override PartName="/ppt/slides/_rels/slide64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9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36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70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62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66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65.xml.rels" ContentType="application/vnd.openxmlformats-package.relationships+xml"/>
  <Override PartName="/ppt/slides/_rels/slide58.xml.rels" ContentType="application/vnd.openxmlformats-package.relationships+xml"/>
  <Override PartName="/ppt/slides/_rels/slide74.xml.rels" ContentType="application/vnd.openxmlformats-package.relationships+xml"/>
  <Override PartName="/ppt/slides/_rels/slide23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69.xml.rels" ContentType="application/vnd.openxmlformats-package.relationships+xml"/>
  <Override PartName="/ppt/slides/_rels/slide73.xml.rels" ContentType="application/vnd.openxmlformats-package.relationships+xml"/>
  <Override PartName="/ppt/slides/_rels/slide68.xml.rels" ContentType="application/vnd.openxmlformats-package.relationships+xml"/>
  <Override PartName="/ppt/slides/_rels/slide72.xml.rels" ContentType="application/vnd.openxmlformats-package.relationships+xml"/>
  <Override PartName="/ppt/slides/_rels/slide67.xml.rels" ContentType="application/vnd.openxmlformats-package.relationships+xml"/>
  <Override PartName="/ppt/slides/_rels/slide71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</p:sldIdLst>
  <p:sldSz cx="10080625" cy="567055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73" Type="http://schemas.openxmlformats.org/officeDocument/2006/relationships/slide" Target="slides/slide69.xml"/><Relationship Id="rId74" Type="http://schemas.openxmlformats.org/officeDocument/2006/relationships/slide" Target="slides/slide70.xml"/><Relationship Id="rId75" Type="http://schemas.openxmlformats.org/officeDocument/2006/relationships/slide" Target="slides/slide71.xml"/><Relationship Id="rId76" Type="http://schemas.openxmlformats.org/officeDocument/2006/relationships/slide" Target="slides/slide72.xml"/><Relationship Id="rId77" Type="http://schemas.openxmlformats.org/officeDocument/2006/relationships/slide" Target="slides/slide73.xml"/><Relationship Id="rId78" Type="http://schemas.openxmlformats.org/officeDocument/2006/relationships/slide" Target="slides/slide74.xml"/><Relationship Id="rId79" Type="http://schemas.openxmlformats.org/officeDocument/2006/relationships/slide" Target="slides/slide75.xml"/><Relationship Id="rId80" Type="http://schemas.openxmlformats.org/officeDocument/2006/relationships/slide" Target="slides/slide76.xml"/><Relationship Id="rId8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18F407E4-BC0A-470B-9832-2DA11FDEB31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67.xml.rels><?xml version="1.0" encoding="UTF-8"?>
<Relationships xmlns="http://schemas.openxmlformats.org/package/2006/relationships"><Relationship Id="rId1" Type="http://schemas.openxmlformats.org/officeDocument/2006/relationships/slide" Target="../slides/slide67.xml"/><Relationship Id="rId2" Type="http://schemas.openxmlformats.org/officeDocument/2006/relationships/notesMaster" Target="../notesMasters/notesMaster1.xml"/>
</Relationships>
</file>

<file path=ppt/notesSlides/_rels/notesSlide68.xml.rels><?xml version="1.0" encoding="UTF-8"?>
<Relationships xmlns="http://schemas.openxmlformats.org/package/2006/relationships"><Relationship Id="rId1" Type="http://schemas.openxmlformats.org/officeDocument/2006/relationships/slide" Target="../slides/slide68.xml"/><Relationship Id="rId2" Type="http://schemas.openxmlformats.org/officeDocument/2006/relationships/notesMaster" Target="../notesMasters/notesMaster1.xml"/>
</Relationships>
</file>

<file path=ppt/notesSlides/_rels/notesSlide69.xml.rels><?xml version="1.0" encoding="UTF-8"?>
<Relationships xmlns="http://schemas.openxmlformats.org/package/2006/relationships"><Relationship Id="rId1" Type="http://schemas.openxmlformats.org/officeDocument/2006/relationships/slide" Target="../slides/slide69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70.xml.rels><?xml version="1.0" encoding="UTF-8"?>
<Relationships xmlns="http://schemas.openxmlformats.org/package/2006/relationships"><Relationship Id="rId1" Type="http://schemas.openxmlformats.org/officeDocument/2006/relationships/slide" Target="../slides/slide70.xml"/><Relationship Id="rId2" Type="http://schemas.openxmlformats.org/officeDocument/2006/relationships/notesMaster" Target="../notesMasters/notesMaster1.xml"/>
</Relationships>
</file>

<file path=ppt/notesSlides/_rels/notesSlide71.xml.rels><?xml version="1.0" encoding="UTF-8"?>
<Relationships xmlns="http://schemas.openxmlformats.org/package/2006/relationships"><Relationship Id="rId1" Type="http://schemas.openxmlformats.org/officeDocument/2006/relationships/slide" Target="../slides/slide71.xml"/><Relationship Id="rId2" Type="http://schemas.openxmlformats.org/officeDocument/2006/relationships/notesMaster" Target="../notesMasters/notesMaster1.xml"/>
</Relationships>
</file>

<file path=ppt/notesSlides/_rels/notesSlide72.xml.rels><?xml version="1.0" encoding="UTF-8"?>
<Relationships xmlns="http://schemas.openxmlformats.org/package/2006/relationships"><Relationship Id="rId1" Type="http://schemas.openxmlformats.org/officeDocument/2006/relationships/slide" Target="../slides/slide72.xml"/><Relationship Id="rId2" Type="http://schemas.openxmlformats.org/officeDocument/2006/relationships/notesMaster" Target="../notesMasters/notesMaster1.xml"/>
</Relationships>
</file>

<file path=ppt/notesSlides/_rels/notesSlide73.xml.rels><?xml version="1.0" encoding="UTF-8"?>
<Relationships xmlns="http://schemas.openxmlformats.org/package/2006/relationships"><Relationship Id="rId1" Type="http://schemas.openxmlformats.org/officeDocument/2006/relationships/slide" Target="../slides/slide73.xml"/><Relationship Id="rId2" Type="http://schemas.openxmlformats.org/officeDocument/2006/relationships/notesMaster" Target="../notesMasters/notesMaster1.xml"/>
</Relationships>
</file>

<file path=ppt/notesSlides/_rels/notesSlide74.xml.rels><?xml version="1.0" encoding="UTF-8"?>
<Relationships xmlns="http://schemas.openxmlformats.org/package/2006/relationships"><Relationship Id="rId1" Type="http://schemas.openxmlformats.org/officeDocument/2006/relationships/slide" Target="../slides/slide74.xml"/><Relationship Id="rId2" Type="http://schemas.openxmlformats.org/officeDocument/2006/relationships/notesMaster" Target="../notesMasters/notesMaster1.xml"/>
</Relationships>
</file>

<file path=ppt/notesSlides/_rels/notesSlide75.xml.rels><?xml version="1.0" encoding="UTF-8"?>
<Relationships xmlns="http://schemas.openxmlformats.org/package/2006/relationships"><Relationship Id="rId1" Type="http://schemas.openxmlformats.org/officeDocument/2006/relationships/slide" Target="../slides/slide75.xml"/><Relationship Id="rId2" Type="http://schemas.openxmlformats.org/officeDocument/2006/relationships/notesMaster" Target="../notesMasters/notesMaster1.xml"/>
</Relationships>
</file>

<file path=ppt/notesSlides/_rels/notesSlide76.xml.rels><?xml version="1.0" encoding="UTF-8"?>
<Relationships xmlns="http://schemas.openxmlformats.org/package/2006/relationships"><Relationship Id="rId1" Type="http://schemas.openxmlformats.org/officeDocument/2006/relationships/slide" Target="../slides/slide76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6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D20EBD5-42CD-4B08-9453-6B251CD80C6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6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8E66881-CBF6-48BE-84D5-2490EAE2251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7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A3E65C5-D394-403C-AC1E-3D56D5FC96E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7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BD3F298-18EC-45B9-BE35-BBA6C08E742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7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6CD42B7-5296-4217-98AB-15A65249626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</a:t>
            </a:r>
            <a:r>
              <a:rPr b="0" lang="ru-RU" sz="2000" spc="-1" strike="noStrike">
                <a:latin typeface="Arial"/>
              </a:rPr>
              <a:t>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</a:t>
            </a:r>
            <a:r>
              <a:rPr b="1" i="1" lang="ru-RU" sz="2000" spc="-1" strike="noStrike">
                <a:latin typeface="Arial"/>
              </a:rPr>
              <a:t>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8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8F81974-ACB0-426C-9256-A220E4AC069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8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C12CC46-EA74-4020-8B07-943880C8A7C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8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CB066EB-F420-4FAE-95E4-A76EA50FAA7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9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CA1E1B9-0607-447B-B937-D9C16D0D0B4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9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ABFA45E-DD2A-4E3D-8260-731335A5A92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5138AB-E236-49FE-8C99-8F816EF5074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9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A1C618D-FBEB-498B-97BE-7E0548C9F4B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9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CAE755F-9C49-433C-9B06-345AB3B4BAB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D2669CC-F901-450D-8251-62D7E613156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5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D2FB511-7BED-4DD9-ACF8-0FBF8DFDDA0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8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6564E02-E164-4CF6-A893-768904AF5F5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1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E87A53E-4490-4CB0-B711-650DF85A14A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14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AC11BC7-0CE7-48E1-A780-786BF3801B9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17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940A676-DAC7-48C4-B91B-A2791712359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20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8A49B36-59EE-44AC-8626-8B9B63BE56A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23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DDD2CA5-09FA-4437-A30A-D554C7E3E1A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328ED89-9151-4067-8ACE-305D67ECDAE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26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6EBE518-80F4-466E-9716-9FC40AFB4D3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29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0B931AC-B31E-45DE-A1AD-0313B8519CD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32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8D3F3E5-482A-4156-B04C-3FAD7A52C54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35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2BA970A-30F4-4545-8BB9-92650C223AB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38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A89A4D9-FA7B-4124-80EE-1AC26510C44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1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440089-D75F-4CE3-A4FD-4AAA7A8C857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4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4F24CE8-A320-4719-8194-F64B7505230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7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13735CD-31DE-426A-AC40-6C94B0D089F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50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0FDF27A-E7B5-49A0-B872-C58263CCE8F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53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AC6D785-67FD-43D3-868F-46CA66276E5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CF3DC93-B0D9-4A17-ACAD-42B73E68D28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56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3B98C9C-6928-4E1B-AD78-06D31F7C835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59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14DA61-F89A-4ACE-8802-A4CD4C6C41E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62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0AAD4D3-95D8-48BD-89A1-4E6F81F0E7E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65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A5D2267-E57C-46DF-8B64-20A7909E970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68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D6CCD66-5B23-4993-BD98-C32B25567E7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71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418899B-8CE4-4DDE-8CF2-13BB05D8ADA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74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62CC83E-47F7-4223-A496-97FCCC3CB2F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77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5B6CAE5-2F5E-4FBC-A683-CA11B8AD413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80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743E055-CB53-4B3C-A504-F311344F345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83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20960C9-5952-4138-97BD-9C2020D9300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BE9ADC1-1911-42D2-BE30-2AE83F3EBDE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86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51AA5AC-4220-41B5-BB66-373EC0DE1FA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89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600C258-1918-4F12-AC58-0E8B61FB956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92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C8A67EC-5C24-47D9-862D-83B9F18CF0F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95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B2DC8C5-7746-4C5D-9679-0B22F5852FB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98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0D69711-7650-4B15-B332-A5B46F4A553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10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01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84521E4-FBE8-4BDA-9426-94168865B79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10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04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641EFC-707D-4F3E-8EFF-EAE066F438E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10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07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91ECD89-CA8B-44D0-AD8D-FB9E5D468F5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10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10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7CBD396-DEB5-4E9B-AF66-67AF24B05C7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10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13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F198728-9FE9-45A8-9248-CF0DFDA4311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2A911A2-F6C8-490C-BA64-8B3B80DD981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10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16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1986FA6-68DB-4B2B-804C-C1539974E2A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10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</a:t>
            </a:r>
            <a:r>
              <a:rPr b="0" lang="ru-RU" sz="2000" spc="-1" strike="noStrike">
                <a:latin typeface="Arial"/>
              </a:rPr>
              <a:t>могут быть </a:t>
            </a:r>
            <a:r>
              <a:rPr b="0" lang="ru-RU" sz="2000" spc="-1" strike="noStrike">
                <a:latin typeface="Arial"/>
              </a:rPr>
              <a:t>использованы, как </a:t>
            </a:r>
            <a:r>
              <a:rPr b="0" lang="ru-RU" sz="2000" spc="-1" strike="noStrike">
                <a:latin typeface="Arial"/>
              </a:rPr>
              <a:t>тематический паттерн, </a:t>
            </a:r>
            <a:r>
              <a:rPr b="0" lang="ru-RU" sz="2000" spc="-1" strike="noStrike">
                <a:latin typeface="Arial"/>
              </a:rPr>
              <a:t>при создании текстового </a:t>
            </a:r>
            <a:r>
              <a:rPr b="0" lang="ru-RU" sz="2000" spc="-1" strike="noStrike">
                <a:latin typeface="Arial"/>
              </a:rPr>
              <a:t>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</a:t>
            </a:r>
            <a:r>
              <a:rPr b="1" i="1" lang="ru-RU" sz="2000" spc="-1" strike="noStrike">
                <a:latin typeface="Arial"/>
              </a:rPr>
              <a:t>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19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CFACD7E-8DF7-4F1A-9027-40487FC2D1B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10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22" name="PlaceHolder 3"/>
          <p:cNvSpPr>
            <a:spLocks noGrp="1"/>
          </p:cNvSpPr>
          <p:nvPr>
            <p:ph type="sldNum" idx="7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E505C22-0F72-4A19-8759-16CA0B8669D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10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25" name="PlaceHolder 3"/>
          <p:cNvSpPr>
            <a:spLocks noGrp="1"/>
          </p:cNvSpPr>
          <p:nvPr>
            <p:ph type="sldNum" idx="7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59FC776-8B3F-43C0-A01B-56213DA9044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10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28" name="PlaceHolder 3"/>
          <p:cNvSpPr>
            <a:spLocks noGrp="1"/>
          </p:cNvSpPr>
          <p:nvPr>
            <p:ph type="sldNum" idx="7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486BB2A-4FD4-4DA2-A648-FC35B772F92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10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31" name="PlaceHolder 3"/>
          <p:cNvSpPr>
            <a:spLocks noGrp="1"/>
          </p:cNvSpPr>
          <p:nvPr>
            <p:ph type="sldNum" idx="7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07328B5-638E-4083-9893-C61324CE216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10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34" name="PlaceHolder 3"/>
          <p:cNvSpPr>
            <a:spLocks noGrp="1"/>
          </p:cNvSpPr>
          <p:nvPr>
            <p:ph type="sldNum" idx="74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659051-D037-41A8-A62F-ED323CB372F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10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37" name="PlaceHolder 3"/>
          <p:cNvSpPr>
            <a:spLocks noGrp="1"/>
          </p:cNvSpPr>
          <p:nvPr>
            <p:ph type="sldNum" idx="75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C9C7C38-FAFD-4CCF-8BCC-1CE02365AE4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10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0" name="PlaceHolder 3"/>
          <p:cNvSpPr>
            <a:spLocks noGrp="1"/>
          </p:cNvSpPr>
          <p:nvPr>
            <p:ph type="sldNum" idx="76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8B6DE8F-2CCF-4AA1-B531-3E8CBD09B80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10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3" name="PlaceHolder 3"/>
          <p:cNvSpPr>
            <a:spLocks noGrp="1"/>
          </p:cNvSpPr>
          <p:nvPr>
            <p:ph type="sldNum" idx="7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BC735A-A1FD-4BA6-91E7-8DD096A5CBD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99ABA7F-FBEA-4CE3-AADB-77B839C394B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10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6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30A7B4A-5B18-4A79-862E-AF9EDF8459C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10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9" name="PlaceHolder 3"/>
          <p:cNvSpPr>
            <a:spLocks noGrp="1"/>
          </p:cNvSpPr>
          <p:nvPr>
            <p:ph type="sldNum" idx="7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DE2AF45-6CA5-4102-BF06-AD4C519943F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10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52" name="PlaceHolder 3"/>
          <p:cNvSpPr>
            <a:spLocks noGrp="1"/>
          </p:cNvSpPr>
          <p:nvPr>
            <p:ph type="sldNum" idx="8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E815214-7EE4-494C-85CA-A6D7C84CD57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10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55" name="PlaceHolder 3"/>
          <p:cNvSpPr>
            <a:spLocks noGrp="1"/>
          </p:cNvSpPr>
          <p:nvPr>
            <p:ph type="sldNum" idx="8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D25FBA1-F916-40CC-B2B1-18169452D6C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10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58" name="PlaceHolder 3"/>
          <p:cNvSpPr>
            <a:spLocks noGrp="1"/>
          </p:cNvSpPr>
          <p:nvPr>
            <p:ph type="sldNum" idx="8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0CE00EC-6E1B-4B2A-9438-DAA7AE6EB57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10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1" name="PlaceHolder 3"/>
          <p:cNvSpPr>
            <a:spLocks noGrp="1"/>
          </p:cNvSpPr>
          <p:nvPr>
            <p:ph type="sldNum" idx="8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662263B-5FFB-4029-B437-B3ED9B47F36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10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064" name="PlaceHolder 3"/>
          <p:cNvSpPr>
            <a:spLocks noGrp="1"/>
          </p:cNvSpPr>
          <p:nvPr>
            <p:ph type="sldNum" idx="84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DFB92AE-7881-4C57-8EC7-77F5F269B97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6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F65AE09-F5B2-43E6-9074-6C63F3EF720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6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BA7A622-AB14-4566-AE85-68D868759CB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6A4C1F6-7DD6-4DCB-B3D8-A500AD1B813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94A04C-906E-4073-8268-A938947B396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ED44A3A-2988-49AD-9DC1-3AF2222021E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571B76-CFD2-4FA9-B180-44B0D32C7CE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0F500E8-F5F7-4BE2-88AC-667714665A6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8FAD4CB-88ED-44DE-BB39-9A0F43E6152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070C001-DC54-45A9-A45F-2840F52EE0E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5FC9243-72D3-4E5F-9DE5-CF2824848F2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CAA1F73-1B64-4CB8-8D5D-27944FC837C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08DA8F8-A879-4E73-AAD7-DC229899A95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38D222D-06AD-45EC-80ED-89FEFDA0384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42465F-387C-4AF3-A731-A6858F46F7D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6C85E4A-54EB-4D2C-A0E2-FA58B0AB409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BCF38C5-D08E-4F4E-8973-88F2DC759A1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61136A2-013B-401D-9104-6ACCFB356EF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5C03C21-2FA3-47FE-8110-3A536F83E63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F419D45-4E41-4170-AC15-6F9F8C0D95C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B3F256-2F8D-4679-A448-3175E00F574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09F680C-239D-4E89-AC24-4AC98262C66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9B6855-923D-4520-944B-982DB57DD9D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A0EFFA-BF57-4B02-A90F-066978AD71B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3E51BF2-F1AB-4D33-B2D7-779FB08DC55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929C1A-0869-4184-A8B9-67133949C5B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D2B4D23-64B4-45B9-9C6B-2A09A097172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3760" y="5254560"/>
            <a:ext cx="3181680" cy="291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3760" y="5254560"/>
            <a:ext cx="2341800" cy="291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0E6D829-2D88-4000-9D55-9DE66A0E6AB3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75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254560"/>
            <a:ext cx="2341800" cy="291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</a:t>
            </a:r>
            <a:r>
              <a:rPr b="0" lang="en-US" sz="4400" spc="-1" strike="noStrike">
                <a:latin typeface="Arial"/>
              </a:rPr>
              <a:t>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3760" y="5254560"/>
            <a:ext cx="3181680" cy="291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3760" y="5254560"/>
            <a:ext cx="2341800" cy="291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A89BC5-B5A3-40A7-A3C1-94985D48FD26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254560"/>
            <a:ext cx="2341800" cy="291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1.png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4.png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18.png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22.png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27.png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31.png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36.png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0.png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45.png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49.png"/><Relationship Id="rId2" Type="http://schemas.openxmlformats.org/officeDocument/2006/relationships/image" Target="../media/image150.png"/><Relationship Id="rId3" Type="http://schemas.openxmlformats.org/officeDocument/2006/relationships/image" Target="../media/image151.png"/><Relationship Id="rId4" Type="http://schemas.openxmlformats.org/officeDocument/2006/relationships/image" Target="../media/image15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53.png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58.png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2.png"/><Relationship Id="rId2" Type="http://schemas.openxmlformats.org/officeDocument/2006/relationships/image" Target="../media/image163.png"/><Relationship Id="rId3" Type="http://schemas.openxmlformats.org/officeDocument/2006/relationships/image" Target="../media/image164.png"/><Relationship Id="rId4" Type="http://schemas.openxmlformats.org/officeDocument/2006/relationships/image" Target="../media/image16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66.png"/><Relationship Id="rId2" Type="http://schemas.openxmlformats.org/officeDocument/2006/relationships/image" Target="../media/image167.png"/><Relationship Id="rId3" Type="http://schemas.openxmlformats.org/officeDocument/2006/relationships/image" Target="../media/image168.png"/><Relationship Id="rId4" Type="http://schemas.openxmlformats.org/officeDocument/2006/relationships/image" Target="../media/image169.png"/><Relationship Id="rId5" Type="http://schemas.openxmlformats.org/officeDocument/2006/relationships/image" Target="../media/image17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1.png"/><Relationship Id="rId2" Type="http://schemas.openxmlformats.org/officeDocument/2006/relationships/image" Target="../media/image172.png"/><Relationship Id="rId3" Type="http://schemas.openxmlformats.org/officeDocument/2006/relationships/image" Target="../media/image173.png"/><Relationship Id="rId4" Type="http://schemas.openxmlformats.org/officeDocument/2006/relationships/image" Target="../media/image17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75.png"/><Relationship Id="rId2" Type="http://schemas.openxmlformats.org/officeDocument/2006/relationships/image" Target="../media/image176.png"/><Relationship Id="rId3" Type="http://schemas.openxmlformats.org/officeDocument/2006/relationships/image" Target="../media/image177.png"/><Relationship Id="rId4" Type="http://schemas.openxmlformats.org/officeDocument/2006/relationships/image" Target="../media/image178.png"/><Relationship Id="rId5" Type="http://schemas.openxmlformats.org/officeDocument/2006/relationships/image" Target="../media/image17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80.png"/><Relationship Id="rId2" Type="http://schemas.openxmlformats.org/officeDocument/2006/relationships/image" Target="../media/image181.png"/><Relationship Id="rId3" Type="http://schemas.openxmlformats.org/officeDocument/2006/relationships/image" Target="../media/image182.png"/><Relationship Id="rId4" Type="http://schemas.openxmlformats.org/officeDocument/2006/relationships/image" Target="../media/image18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4.png"/><Relationship Id="rId2" Type="http://schemas.openxmlformats.org/officeDocument/2006/relationships/image" Target="../media/image185.png"/><Relationship Id="rId3" Type="http://schemas.openxmlformats.org/officeDocument/2006/relationships/image" Target="../media/image186.png"/><Relationship Id="rId4" Type="http://schemas.openxmlformats.org/officeDocument/2006/relationships/image" Target="../media/image187.png"/><Relationship Id="rId5" Type="http://schemas.openxmlformats.org/officeDocument/2006/relationships/image" Target="../media/image18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189.png"/><Relationship Id="rId2" Type="http://schemas.openxmlformats.org/officeDocument/2006/relationships/image" Target="../media/image190.png"/><Relationship Id="rId3" Type="http://schemas.openxmlformats.org/officeDocument/2006/relationships/image" Target="../media/image191.png"/><Relationship Id="rId4" Type="http://schemas.openxmlformats.org/officeDocument/2006/relationships/image" Target="../media/image19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3.png"/><Relationship Id="rId2" Type="http://schemas.openxmlformats.org/officeDocument/2006/relationships/image" Target="../media/image194.png"/><Relationship Id="rId3" Type="http://schemas.openxmlformats.org/officeDocument/2006/relationships/image" Target="../media/image195.png"/><Relationship Id="rId4" Type="http://schemas.openxmlformats.org/officeDocument/2006/relationships/image" Target="../media/image19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97.png"/><Relationship Id="rId2" Type="http://schemas.openxmlformats.org/officeDocument/2006/relationships/image" Target="../media/image198.png"/><Relationship Id="rId3" Type="http://schemas.openxmlformats.org/officeDocument/2006/relationships/image" Target="../media/image199.png"/><Relationship Id="rId4" Type="http://schemas.openxmlformats.org/officeDocument/2006/relationships/image" Target="../media/image200.png"/><Relationship Id="rId5" Type="http://schemas.openxmlformats.org/officeDocument/2006/relationships/image" Target="../media/image20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202.png"/><Relationship Id="rId2" Type="http://schemas.openxmlformats.org/officeDocument/2006/relationships/image" Target="../media/image203.png"/><Relationship Id="rId3" Type="http://schemas.openxmlformats.org/officeDocument/2006/relationships/image" Target="../media/image204.png"/><Relationship Id="rId4" Type="http://schemas.openxmlformats.org/officeDocument/2006/relationships/image" Target="../media/image20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6.png"/><Relationship Id="rId2" Type="http://schemas.openxmlformats.org/officeDocument/2006/relationships/image" Target="../media/image207.png"/><Relationship Id="rId3" Type="http://schemas.openxmlformats.org/officeDocument/2006/relationships/image" Target="../media/image208.png"/><Relationship Id="rId4" Type="http://schemas.openxmlformats.org/officeDocument/2006/relationships/image" Target="../media/image20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210.png"/><Relationship Id="rId2" Type="http://schemas.openxmlformats.org/officeDocument/2006/relationships/image" Target="../media/image211.png"/><Relationship Id="rId3" Type="http://schemas.openxmlformats.org/officeDocument/2006/relationships/image" Target="../media/image212.png"/><Relationship Id="rId4" Type="http://schemas.openxmlformats.org/officeDocument/2006/relationships/image" Target="../media/image213.png"/><Relationship Id="rId5" Type="http://schemas.openxmlformats.org/officeDocument/2006/relationships/image" Target="../media/image21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5.png"/><Relationship Id="rId2" Type="http://schemas.openxmlformats.org/officeDocument/2006/relationships/image" Target="../media/image216.png"/><Relationship Id="rId3" Type="http://schemas.openxmlformats.org/officeDocument/2006/relationships/image" Target="../media/image217.png"/><Relationship Id="rId4" Type="http://schemas.openxmlformats.org/officeDocument/2006/relationships/image" Target="../media/image21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219.png"/><Relationship Id="rId2" Type="http://schemas.openxmlformats.org/officeDocument/2006/relationships/image" Target="../media/image220.png"/><Relationship Id="rId3" Type="http://schemas.openxmlformats.org/officeDocument/2006/relationships/image" Target="../media/image221.png"/><Relationship Id="rId4" Type="http://schemas.openxmlformats.org/officeDocument/2006/relationships/image" Target="../media/image222.png"/><Relationship Id="rId5" Type="http://schemas.openxmlformats.org/officeDocument/2006/relationships/image" Target="../media/image22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224.png"/><Relationship Id="rId2" Type="http://schemas.openxmlformats.org/officeDocument/2006/relationships/image" Target="../media/image225.png"/><Relationship Id="rId3" Type="http://schemas.openxmlformats.org/officeDocument/2006/relationships/image" Target="../media/image226.png"/><Relationship Id="rId4" Type="http://schemas.openxmlformats.org/officeDocument/2006/relationships/image" Target="../media/image22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8.png"/><Relationship Id="rId2" Type="http://schemas.openxmlformats.org/officeDocument/2006/relationships/image" Target="../media/image229.png"/><Relationship Id="rId3" Type="http://schemas.openxmlformats.org/officeDocument/2006/relationships/image" Target="../media/image230.png"/><Relationship Id="rId4" Type="http://schemas.openxmlformats.org/officeDocument/2006/relationships/image" Target="../media/image231.png"/><Relationship Id="rId5" Type="http://schemas.openxmlformats.org/officeDocument/2006/relationships/image" Target="../media/image23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233.png"/><Relationship Id="rId2" Type="http://schemas.openxmlformats.org/officeDocument/2006/relationships/image" Target="../media/image234.png"/><Relationship Id="rId3" Type="http://schemas.openxmlformats.org/officeDocument/2006/relationships/image" Target="../media/image235.png"/><Relationship Id="rId4" Type="http://schemas.openxmlformats.org/officeDocument/2006/relationships/image" Target="../media/image23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37.png"/><Relationship Id="rId2" Type="http://schemas.openxmlformats.org/officeDocument/2006/relationships/image" Target="../media/image238.png"/><Relationship Id="rId3" Type="http://schemas.openxmlformats.org/officeDocument/2006/relationships/image" Target="../media/image239.png"/><Relationship Id="rId4" Type="http://schemas.openxmlformats.org/officeDocument/2006/relationships/image" Target="../media/image24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241.png"/><Relationship Id="rId2" Type="http://schemas.openxmlformats.org/officeDocument/2006/relationships/image" Target="../media/image242.png"/><Relationship Id="rId3" Type="http://schemas.openxmlformats.org/officeDocument/2006/relationships/image" Target="../media/image243.png"/><Relationship Id="rId4" Type="http://schemas.openxmlformats.org/officeDocument/2006/relationships/image" Target="../media/image244.png"/><Relationship Id="rId5" Type="http://schemas.openxmlformats.org/officeDocument/2006/relationships/image" Target="../media/image24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246.png"/><Relationship Id="rId2" Type="http://schemas.openxmlformats.org/officeDocument/2006/relationships/image" Target="../media/image247.png"/><Relationship Id="rId3" Type="http://schemas.openxmlformats.org/officeDocument/2006/relationships/image" Target="../media/image248.png"/><Relationship Id="rId4" Type="http://schemas.openxmlformats.org/officeDocument/2006/relationships/image" Target="../media/image24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50.png"/><Relationship Id="rId2" Type="http://schemas.openxmlformats.org/officeDocument/2006/relationships/image" Target="../media/image251.png"/><Relationship Id="rId3" Type="http://schemas.openxmlformats.org/officeDocument/2006/relationships/image" Target="../media/image252.png"/><Relationship Id="rId4" Type="http://schemas.openxmlformats.org/officeDocument/2006/relationships/image" Target="../media/image25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254.png"/><Relationship Id="rId2" Type="http://schemas.openxmlformats.org/officeDocument/2006/relationships/image" Target="../media/image255.png"/><Relationship Id="rId3" Type="http://schemas.openxmlformats.org/officeDocument/2006/relationships/image" Target="../media/image256.png"/><Relationship Id="rId4" Type="http://schemas.openxmlformats.org/officeDocument/2006/relationships/image" Target="../media/image257.png"/><Relationship Id="rId5" Type="http://schemas.openxmlformats.org/officeDocument/2006/relationships/image" Target="../media/image25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59.png"/><Relationship Id="rId2" Type="http://schemas.openxmlformats.org/officeDocument/2006/relationships/image" Target="../media/image260.png"/><Relationship Id="rId3" Type="http://schemas.openxmlformats.org/officeDocument/2006/relationships/image" Target="../media/image261.png"/><Relationship Id="rId4" Type="http://schemas.openxmlformats.org/officeDocument/2006/relationships/image" Target="../media/image26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263.png"/><Relationship Id="rId2" Type="http://schemas.openxmlformats.org/officeDocument/2006/relationships/image" Target="../media/image264.png"/><Relationship Id="rId3" Type="http://schemas.openxmlformats.org/officeDocument/2006/relationships/image" Target="../media/image265.png"/><Relationship Id="rId4" Type="http://schemas.openxmlformats.org/officeDocument/2006/relationships/image" Target="../media/image266.png"/><Relationship Id="rId5" Type="http://schemas.openxmlformats.org/officeDocument/2006/relationships/image" Target="../media/image26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268.png"/><Relationship Id="rId2" Type="http://schemas.openxmlformats.org/officeDocument/2006/relationships/image" Target="../media/image269.png"/><Relationship Id="rId3" Type="http://schemas.openxmlformats.org/officeDocument/2006/relationships/image" Target="../media/image270.png"/><Relationship Id="rId4" Type="http://schemas.openxmlformats.org/officeDocument/2006/relationships/image" Target="../media/image27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272.png"/><Relationship Id="rId2" Type="http://schemas.openxmlformats.org/officeDocument/2006/relationships/image" Target="../media/image273.png"/><Relationship Id="rId3" Type="http://schemas.openxmlformats.org/officeDocument/2006/relationships/image" Target="../media/image274.png"/><Relationship Id="rId4" Type="http://schemas.openxmlformats.org/officeDocument/2006/relationships/image" Target="../media/image275.png"/><Relationship Id="rId5" Type="http://schemas.openxmlformats.org/officeDocument/2006/relationships/image" Target="../media/image27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277.png"/><Relationship Id="rId2" Type="http://schemas.openxmlformats.org/officeDocument/2006/relationships/image" Target="../media/image278.png"/><Relationship Id="rId3" Type="http://schemas.openxmlformats.org/officeDocument/2006/relationships/image" Target="../media/image279.png"/><Relationship Id="rId4" Type="http://schemas.openxmlformats.org/officeDocument/2006/relationships/image" Target="../media/image28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281.png"/><Relationship Id="rId2" Type="http://schemas.openxmlformats.org/officeDocument/2006/relationships/image" Target="../media/image282.png"/><Relationship Id="rId3" Type="http://schemas.openxmlformats.org/officeDocument/2006/relationships/image" Target="../media/image283.png"/><Relationship Id="rId4" Type="http://schemas.openxmlformats.org/officeDocument/2006/relationships/image" Target="../media/image28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285.png"/><Relationship Id="rId2" Type="http://schemas.openxmlformats.org/officeDocument/2006/relationships/image" Target="../media/image286.png"/><Relationship Id="rId3" Type="http://schemas.openxmlformats.org/officeDocument/2006/relationships/image" Target="../media/image287.png"/><Relationship Id="rId4" Type="http://schemas.openxmlformats.org/officeDocument/2006/relationships/image" Target="../media/image288.png"/><Relationship Id="rId5" Type="http://schemas.openxmlformats.org/officeDocument/2006/relationships/image" Target="../media/image28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image" Target="../media/image290.png"/><Relationship Id="rId2" Type="http://schemas.openxmlformats.org/officeDocument/2006/relationships/image" Target="../media/image291.png"/><Relationship Id="rId3" Type="http://schemas.openxmlformats.org/officeDocument/2006/relationships/image" Target="../media/image292.png"/><Relationship Id="rId4" Type="http://schemas.openxmlformats.org/officeDocument/2006/relationships/image" Target="../media/image29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294.png"/><Relationship Id="rId2" Type="http://schemas.openxmlformats.org/officeDocument/2006/relationships/image" Target="../media/image295.png"/><Relationship Id="rId3" Type="http://schemas.openxmlformats.org/officeDocument/2006/relationships/image" Target="../media/image296.png"/><Relationship Id="rId4" Type="http://schemas.openxmlformats.org/officeDocument/2006/relationships/image" Target="../media/image29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8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298.png"/><Relationship Id="rId2" Type="http://schemas.openxmlformats.org/officeDocument/2006/relationships/image" Target="../media/image299.png"/><Relationship Id="rId3" Type="http://schemas.openxmlformats.org/officeDocument/2006/relationships/image" Target="../media/image300.png"/><Relationship Id="rId4" Type="http://schemas.openxmlformats.org/officeDocument/2006/relationships/image" Target="../media/image301.png"/><Relationship Id="rId5" Type="http://schemas.openxmlformats.org/officeDocument/2006/relationships/image" Target="../media/image30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303.png"/><Relationship Id="rId2" Type="http://schemas.openxmlformats.org/officeDocument/2006/relationships/image" Target="../media/image304.png"/><Relationship Id="rId3" Type="http://schemas.openxmlformats.org/officeDocument/2006/relationships/image" Target="../media/image305.png"/><Relationship Id="rId4" Type="http://schemas.openxmlformats.org/officeDocument/2006/relationships/image" Target="../media/image30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0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307.png"/><Relationship Id="rId2" Type="http://schemas.openxmlformats.org/officeDocument/2006/relationships/image" Target="../media/image308.png"/><Relationship Id="rId3" Type="http://schemas.openxmlformats.org/officeDocument/2006/relationships/image" Target="../media/image309.png"/><Relationship Id="rId4" Type="http://schemas.openxmlformats.org/officeDocument/2006/relationships/image" Target="../media/image310.png"/><Relationship Id="rId5" Type="http://schemas.openxmlformats.org/officeDocument/2006/relationships/image" Target="../media/image31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image" Target="../media/image312.png"/><Relationship Id="rId2" Type="http://schemas.openxmlformats.org/officeDocument/2006/relationships/image" Target="../media/image313.png"/><Relationship Id="rId3" Type="http://schemas.openxmlformats.org/officeDocument/2006/relationships/image" Target="../media/image314.png"/><Relationship Id="rId4" Type="http://schemas.openxmlformats.org/officeDocument/2006/relationships/image" Target="../media/image31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2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image" Target="../media/image316.png"/><Relationship Id="rId2" Type="http://schemas.openxmlformats.org/officeDocument/2006/relationships/image" Target="../media/image317.png"/><Relationship Id="rId3" Type="http://schemas.openxmlformats.org/officeDocument/2006/relationships/image" Target="../media/image318.png"/><Relationship Id="rId4" Type="http://schemas.openxmlformats.org/officeDocument/2006/relationships/image" Target="../media/image319.png"/><Relationship Id="rId5" Type="http://schemas.openxmlformats.org/officeDocument/2006/relationships/image" Target="../media/image32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image" Target="../media/image321.png"/><Relationship Id="rId2" Type="http://schemas.openxmlformats.org/officeDocument/2006/relationships/image" Target="../media/image322.png"/><Relationship Id="rId3" Type="http://schemas.openxmlformats.org/officeDocument/2006/relationships/image" Target="../media/image323.png"/><Relationship Id="rId4" Type="http://schemas.openxmlformats.org/officeDocument/2006/relationships/image" Target="../media/image32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4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325.png"/><Relationship Id="rId2" Type="http://schemas.openxmlformats.org/officeDocument/2006/relationships/image" Target="../media/image326.png"/><Relationship Id="rId3" Type="http://schemas.openxmlformats.org/officeDocument/2006/relationships/image" Target="../media/image327.png"/><Relationship Id="rId4" Type="http://schemas.openxmlformats.org/officeDocument/2006/relationships/image" Target="../media/image32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5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image" Target="../media/image329.jpeg"/><Relationship Id="rId2" Type="http://schemas.openxmlformats.org/officeDocument/2006/relationships/image" Target="../media/image330.png"/><Relationship Id="rId3" Type="http://schemas.openxmlformats.org/officeDocument/2006/relationships/image" Target="../media/image331.png"/><Relationship Id="rId4" Type="http://schemas.openxmlformats.org/officeDocument/2006/relationships/image" Target="../media/image33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69920" cy="565776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579040" y="2268360"/>
            <a:ext cx="492120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524760" y="532800"/>
            <a:ext cx="3020400" cy="122976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51880" y="5024520"/>
            <a:ext cx="4398480" cy="38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437280" y="5025600"/>
            <a:ext cx="418320" cy="41832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586160" y="2459880"/>
            <a:ext cx="6897600" cy="23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TextBox 15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Прямоугольник 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7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179" name="TextBox 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0" name="TextBox 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8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183" name="Прямоугольник со скругленными углами 3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Рисунок 2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6520" cy="3476520"/>
          </a:xfrm>
          <a:prstGeom prst="rect">
            <a:avLst/>
          </a:prstGeom>
          <a:ln w="0">
            <a:noFill/>
          </a:ln>
        </p:spPr>
      </p:pic>
      <p:sp>
        <p:nvSpPr>
          <p:cNvPr id="185" name="Прямоугольник 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188" name="TextBox 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9" name="TextBox 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9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19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192" name="TextBox 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TextBox 13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TextBox 2"/>
          <p:cNvSpPr/>
          <p:nvPr/>
        </p:nvSpPr>
        <p:spPr>
          <a:xfrm>
            <a:off x="1150200" y="105480"/>
            <a:ext cx="840492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Прямоугольник 1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97" name="Picture 1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199" name="TextBox 3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0" name="TextBox 4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1" name="Picture 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202" name="Рисунок 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203" name="Прямоугольник со скругленными углами 1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Прямоугольник 2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5" name="Picture 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207" name="TextBox 5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8" name="TextBox 7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9" name="Picture 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210" name="Рисунок 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211" name="Рисунок 4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000" cy="3381480"/>
          </a:xfrm>
          <a:prstGeom prst="rect">
            <a:avLst/>
          </a:prstGeom>
          <a:ln w="0">
            <a:noFill/>
          </a:ln>
        </p:spPr>
      </p:pic>
      <p:sp>
        <p:nvSpPr>
          <p:cNvPr id="212" name="TextBox 1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" name="TextBox 1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12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5" name="TextBox 1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6" name="Прямоугольник 4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17" name="Picture 1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218" name="Picture 1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219" name="TextBox 1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0" name="TextBox 1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21" name="Picture 1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222" name="Рисунок 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223" name="Прямоугольник со скругленными углами 2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5" name="TextBox 2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6" name="Прямоугольник 6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27" name="Picture 1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1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229" name="TextBox 2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0" name="TextBox 2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31" name="Picture 1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232" name="Рисунок 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233" name="Прямоугольник со скругленными углами 4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Рисунок 7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1360" cy="3411360"/>
          </a:xfrm>
          <a:prstGeom prst="rect">
            <a:avLst/>
          </a:prstGeom>
          <a:ln w="0">
            <a:noFill/>
          </a:ln>
        </p:spPr>
      </p:pic>
      <p:sp>
        <p:nvSpPr>
          <p:cNvPr id="235" name="Прямоугольник 7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36" name="Picture 1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237" name="Picture 1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238" name="TextBox 2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9" name="TextBox 2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40" name="Picture 1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241" name="Рисунок 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242" name="TextBox 2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3" name="TextBox 27"/>
          <p:cNvSpPr/>
          <p:nvPr/>
        </p:nvSpPr>
        <p:spPr>
          <a:xfrm>
            <a:off x="1150200" y="105480"/>
            <a:ext cx="8404920" cy="64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2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5" name="TextBox 2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6" name="Прямоугольник 8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7" name="Picture 1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2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249" name="TextBox 30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0" name="TextBox 31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51" name="Picture 2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252" name="Рисунок 1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253" name="Прямоугольник со скругленными углами 5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32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5" name="TextBox 33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6" name="Прямоугольник 9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57" name="Picture 2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2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259" name="TextBox 3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0" name="TextBox 3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1" name="Picture 2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262" name="Рисунок 1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263" name="Прямоугольник со скругленными углами 6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Прямоугольник 11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65" name="Picture 2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2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267" name="TextBox 36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8" name="TextBox 37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9" name="Picture 2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270" name="Рисунок 1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271" name="Рисунок 1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9520" cy="3449520"/>
          </a:xfrm>
          <a:prstGeom prst="rect">
            <a:avLst/>
          </a:prstGeom>
          <a:ln w="0">
            <a:noFill/>
          </a:ln>
        </p:spPr>
      </p:pic>
      <p:sp>
        <p:nvSpPr>
          <p:cNvPr id="272" name="TextBox 3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3" name="TextBox 3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150200" y="105480"/>
            <a:ext cx="840492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Box 4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5" name="TextBox 4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6" name="Прямоугольник 12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77" name="Picture 2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278" name="Picture 2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279" name="TextBox 4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0" name="TextBox 4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81" name="Picture 3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282" name="Рисунок 1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283" name="Прямоугольник со скругленными углами 7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Рисунок 1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6520" cy="3476520"/>
          </a:xfrm>
          <a:prstGeom prst="rect">
            <a:avLst/>
          </a:prstGeom>
          <a:ln w="0">
            <a:noFill/>
          </a:ln>
        </p:spPr>
      </p:pic>
      <p:sp>
        <p:nvSpPr>
          <p:cNvPr id="285" name="Прямоугольник 1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86" name="Picture 3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287" name="Picture 3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288" name="TextBox 4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9" name="TextBox 4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90" name="Picture 3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291" name="Рисунок 2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292" name="TextBox 4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3" name="TextBox 4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Box 4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5" name="TextBox 49"/>
          <p:cNvSpPr/>
          <p:nvPr/>
        </p:nvSpPr>
        <p:spPr>
          <a:xfrm>
            <a:off x="1150200" y="105480"/>
            <a:ext cx="840492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6" name="Прямоугольник 14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97" name="Picture 3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298" name="Picture 3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299" name="TextBox 50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0" name="TextBox 51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1" name="Picture 3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302" name="Рисунок 2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303" name="Прямоугольник со скругленными углами 8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Прямоугольник 15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05" name="Picture 3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306" name="Picture 3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307" name="TextBox 5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8" name="TextBox 5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9" name="Picture 3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310" name="Рисунок 2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311" name="Рисунок 2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000" cy="3381480"/>
          </a:xfrm>
          <a:prstGeom prst="rect">
            <a:avLst/>
          </a:prstGeom>
          <a:ln w="0">
            <a:noFill/>
          </a:ln>
        </p:spPr>
      </p:pic>
      <p:sp>
        <p:nvSpPr>
          <p:cNvPr id="312" name="TextBox 54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3" name="TextBox 55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Box 5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5" name="TextBox 5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6" name="Прямоугольник 16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17" name="Picture 4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318" name="Picture 4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319" name="TextBox 5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0" name="TextBox 5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21" name="Picture 4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322" name="Рисунок 2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323" name="Прямоугольник со скругленными углами 9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Box 6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5" name="TextBox 6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6" name="Прямоугольник 17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27" name="Picture 4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328" name="Picture 4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329" name="TextBox 6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0" name="TextBox 6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31" name="Picture 4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332" name="Рисунок 2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333" name="Прямоугольник со скругленными углами 10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Рисунок 2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1360" cy="3411360"/>
          </a:xfrm>
          <a:prstGeom prst="rect">
            <a:avLst/>
          </a:prstGeom>
          <a:ln w="0">
            <a:noFill/>
          </a:ln>
        </p:spPr>
      </p:pic>
      <p:sp>
        <p:nvSpPr>
          <p:cNvPr id="335" name="Прямоугольник 18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36" name="Picture 4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337" name="Picture 4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338" name="TextBox 6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9" name="TextBox 6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40" name="Picture 4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341" name="Рисунок 2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342" name="TextBox 6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3" name="TextBox 67"/>
          <p:cNvSpPr/>
          <p:nvPr/>
        </p:nvSpPr>
        <p:spPr>
          <a:xfrm>
            <a:off x="1150200" y="105480"/>
            <a:ext cx="8404920" cy="64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Box 6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5" name="TextBox 6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6" name="Прямоугольник 19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47" name="Picture 4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348" name="Picture 5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349" name="TextBox 70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50" name="TextBox 71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51" name="Picture 5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352" name="Рисунок 2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353" name="Прямоугольник со скругленными углами 11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72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5" name="TextBox 73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6" name="Прямоугольник 20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57" name="Picture 5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358" name="Picture 5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359" name="TextBox 7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0" name="TextBox 7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1" name="Picture 5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362" name="Рисунок 2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363" name="Прямоугольник со скругленными углами 12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Прямоугольник 21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65" name="Picture 5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366" name="Picture 5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367" name="TextBox 76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8" name="TextBox 77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9" name="Picture 5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370" name="Рисунок 3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371" name="Рисунок 31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9520" cy="3449520"/>
          </a:xfrm>
          <a:prstGeom prst="rect">
            <a:avLst/>
          </a:prstGeom>
          <a:ln w="0">
            <a:noFill/>
          </a:ln>
        </p:spPr>
      </p:pic>
      <p:sp>
        <p:nvSpPr>
          <p:cNvPr id="372" name="TextBox 7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3" name="TextBox 7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107" name="TextBox 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1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000" cy="3381480"/>
          </a:xfrm>
          <a:prstGeom prst="rect">
            <a:avLst/>
          </a:prstGeom>
          <a:ln w="0">
            <a:noFill/>
          </a:ln>
        </p:spPr>
      </p:pic>
      <p:sp>
        <p:nvSpPr>
          <p:cNvPr id="112" name="TextBox 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Box 8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5" name="TextBox 8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6" name="Прямоугольник 22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77" name="Picture 5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378" name="Picture 5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379" name="TextBox 8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0" name="TextBox 8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81" name="Picture 6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382" name="Рисунок 3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383" name="Прямоугольник со скругленными углами 13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Рисунок 33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6520" cy="3476520"/>
          </a:xfrm>
          <a:prstGeom prst="rect">
            <a:avLst/>
          </a:prstGeom>
          <a:ln w="0">
            <a:noFill/>
          </a:ln>
        </p:spPr>
      </p:pic>
      <p:sp>
        <p:nvSpPr>
          <p:cNvPr id="385" name="Прямоугольник 2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86" name="Picture 6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387" name="Picture 6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388" name="TextBox 8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9" name="TextBox 8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90" name="Picture 6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391" name="Рисунок 34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392" name="TextBox 8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3" name="TextBox 8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Box 8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5" name="TextBox 89"/>
          <p:cNvSpPr/>
          <p:nvPr/>
        </p:nvSpPr>
        <p:spPr>
          <a:xfrm>
            <a:off x="1150200" y="105480"/>
            <a:ext cx="840492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6" name="Прямоугольник 24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97" name="Picture 6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398" name="Picture 6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399" name="TextBox 90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0" name="TextBox 91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1" name="Picture 6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402" name="Рисунок 3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403" name="Прямоугольник со скругленными углами 14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Прямоугольник 25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05" name="Picture 6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406" name="Picture 6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407" name="TextBox 9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8" name="TextBox 9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9" name="Picture 6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410" name="Рисунок 3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411" name="Рисунок 37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000" cy="338148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4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3" name="TextBox 95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Box 9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5" name="TextBox 9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6" name="Прямоугольник 26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17" name="Picture 7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418" name="Picture 7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419" name="TextBox 9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0" name="TextBox 9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21" name="Picture 7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422" name="Рисунок 3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423" name="Прямоугольник со скругленными углами 15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Box 10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5" name="TextBox 10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6" name="Прямоугольник 27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27" name="Picture 7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428" name="Picture 7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429" name="TextBox 10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0" name="TextBox 10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31" name="Picture 7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432" name="Рисунок 3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433" name="Прямоугольник со скругленными углами 16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Рисунок 40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1360" cy="3411360"/>
          </a:xfrm>
          <a:prstGeom prst="rect">
            <a:avLst/>
          </a:prstGeom>
          <a:ln w="0">
            <a:noFill/>
          </a:ln>
        </p:spPr>
      </p:pic>
      <p:sp>
        <p:nvSpPr>
          <p:cNvPr id="435" name="Прямоугольник 28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36" name="Picture 7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437" name="Picture 7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438" name="TextBox 10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9" name="TextBox 10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40" name="Picture 7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441" name="Рисунок 4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442" name="TextBox 10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3" name="TextBox 107"/>
          <p:cNvSpPr/>
          <p:nvPr/>
        </p:nvSpPr>
        <p:spPr>
          <a:xfrm>
            <a:off x="1150200" y="105480"/>
            <a:ext cx="8404920" cy="64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Box 10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5" name="TextBox 10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6" name="Прямоугольник 29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47" name="Picture 7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448" name="Picture 8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10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50" name="TextBox 111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51" name="Picture 8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452" name="Рисунок 4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453" name="Прямоугольник со скругленными углами 17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Box 112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5" name="TextBox 113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6" name="Прямоугольник 30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57" name="Picture 8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458" name="Picture 8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459" name="TextBox 11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0" name="TextBox 11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1" name="Picture 8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462" name="Рисунок 4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463" name="Прямоугольник со скругленными углами 18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Прямоугольник 31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65" name="Picture 8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466" name="Picture 8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467" name="TextBox 116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8" name="TextBox 117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9" name="Picture 8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470" name="Рисунок 4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471" name="Рисунок 45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9520" cy="3449520"/>
          </a:xfrm>
          <a:prstGeom prst="rect">
            <a:avLst/>
          </a:prstGeom>
          <a:ln w="0">
            <a:noFill/>
          </a:ln>
        </p:spPr>
      </p:pic>
      <p:sp>
        <p:nvSpPr>
          <p:cNvPr id="472" name="TextBox 11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3" name="TextBox 11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119" name="TextBox 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TextBox 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123" name="Прямоугольник со скругленными углами 3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extBox 12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5" name="TextBox 12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6" name="Прямоугольник 32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77" name="Picture 8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478" name="Picture 8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479" name="TextBox 12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0" name="TextBox 12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81" name="Picture 9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482" name="Рисунок 4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483" name="Прямоугольник со скругленными углами 19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Рисунок 47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6520" cy="3476520"/>
          </a:xfrm>
          <a:prstGeom prst="rect">
            <a:avLst/>
          </a:prstGeom>
          <a:ln w="0">
            <a:noFill/>
          </a:ln>
        </p:spPr>
      </p:pic>
      <p:sp>
        <p:nvSpPr>
          <p:cNvPr id="485" name="Прямоугольник 3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86" name="Picture 9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487" name="Picture 9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488" name="TextBox 12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9" name="TextBox 12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90" name="Picture 9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491" name="Рисунок 48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492" name="TextBox 12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3" name="TextBox 12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Box 12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5" name="TextBox 129"/>
          <p:cNvSpPr/>
          <p:nvPr/>
        </p:nvSpPr>
        <p:spPr>
          <a:xfrm>
            <a:off x="1150200" y="105480"/>
            <a:ext cx="840492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6" name="Прямоугольник 34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97" name="Picture 9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498" name="Picture 9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499" name="TextBox 130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0" name="TextBox 131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1" name="Picture 9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502" name="Рисунок 4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503" name="Прямоугольник со скругленными углами 20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Прямоугольник 35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05" name="Picture 9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506" name="Picture 9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507" name="TextBox 13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8" name="TextBox 13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9" name="Picture 9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510" name="Рисунок 5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511" name="Рисунок 51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000" cy="3381480"/>
          </a:xfrm>
          <a:prstGeom prst="rect">
            <a:avLst/>
          </a:prstGeom>
          <a:ln w="0">
            <a:noFill/>
          </a:ln>
        </p:spPr>
      </p:pic>
      <p:sp>
        <p:nvSpPr>
          <p:cNvPr id="512" name="TextBox 134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3" name="TextBox 135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Box 13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5" name="TextBox 13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16" name="Прямоугольник 36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17" name="Picture 10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518" name="Picture 10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519" name="TextBox 13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20" name="TextBox 13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21" name="Picture 10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522" name="Рисунок 5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523" name="Прямоугольник со скругленными углами 21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extBox 14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5" name="TextBox 14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6" name="Прямоугольник 37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27" name="Picture 10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528" name="Picture 10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529" name="TextBox 14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0" name="TextBox 14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31" name="Picture 10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532" name="Рисунок 5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533" name="Прямоугольник со скругленными углами 22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Рисунок 54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1360" cy="3411360"/>
          </a:xfrm>
          <a:prstGeom prst="rect">
            <a:avLst/>
          </a:prstGeom>
          <a:ln w="0">
            <a:noFill/>
          </a:ln>
        </p:spPr>
      </p:pic>
      <p:sp>
        <p:nvSpPr>
          <p:cNvPr id="535" name="Прямоугольник 38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36" name="Picture 10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537" name="Picture 10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538" name="TextBox 14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9" name="TextBox 14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40" name="Picture 10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541" name="Рисунок 55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542" name="TextBox 14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3" name="TextBox 147"/>
          <p:cNvSpPr/>
          <p:nvPr/>
        </p:nvSpPr>
        <p:spPr>
          <a:xfrm>
            <a:off x="1150200" y="105480"/>
            <a:ext cx="8404920" cy="64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extBox 14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5" name="TextBox 14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46" name="Прямоугольник 39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47" name="Picture 10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548" name="Picture 11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549" name="TextBox 150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50" name="TextBox 151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51" name="Picture 11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552" name="Рисунок 5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553" name="Прямоугольник со скругленными углами 23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TextBox 152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55" name="TextBox 153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56" name="Прямоугольник 40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57" name="Picture 11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558" name="Picture 11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559" name="TextBox 15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0" name="TextBox 15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1" name="Picture 11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562" name="Рисунок 5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563" name="Прямоугольник со скругленными углами 24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Прямоугольник 41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65" name="Picture 11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566" name="Picture 11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567" name="TextBox 156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8" name="TextBox 157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9" name="Picture 11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570" name="Рисунок 5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571" name="Рисунок 59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9520" cy="3449520"/>
          </a:xfrm>
          <a:prstGeom prst="rect">
            <a:avLst/>
          </a:prstGeom>
          <a:ln w="0">
            <a:noFill/>
          </a:ln>
        </p:spPr>
      </p:pic>
      <p:sp>
        <p:nvSpPr>
          <p:cNvPr id="572" name="TextBox 15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3" name="TextBox 15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TextBox 15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Прямоугольник 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129" name="TextBox 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TextBox 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133" name="Прямоугольник со скругленными углами 3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TextBox 16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5" name="TextBox 16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76" name="Прямоугольник 42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77" name="Picture 11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578" name="Picture 11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579" name="TextBox 16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0" name="TextBox 16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81" name="Picture 12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582" name="Рисунок 6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583" name="Прямоугольник со скругленными углами 25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" name="Рисунок 61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6520" cy="3476520"/>
          </a:xfrm>
          <a:prstGeom prst="rect">
            <a:avLst/>
          </a:prstGeom>
          <a:ln w="0">
            <a:noFill/>
          </a:ln>
        </p:spPr>
      </p:pic>
      <p:sp>
        <p:nvSpPr>
          <p:cNvPr id="585" name="Прямоугольник 4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86" name="Picture 12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587" name="Picture 12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588" name="TextBox 16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9" name="TextBox 16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90" name="Picture 12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591" name="Рисунок 62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592" name="TextBox 16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3" name="TextBox 16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TextBox 16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5" name="TextBox 169"/>
          <p:cNvSpPr/>
          <p:nvPr/>
        </p:nvSpPr>
        <p:spPr>
          <a:xfrm>
            <a:off x="1150200" y="105480"/>
            <a:ext cx="840492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96" name="Прямоугольник 44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97" name="Picture 12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598" name="Picture 12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599" name="TextBox 170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0" name="TextBox 171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01" name="Picture 12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602" name="Рисунок 6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603" name="Прямоугольник со скругленными углами 26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Прямоугольник 45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05" name="Picture 12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606" name="Picture 12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607" name="TextBox 17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8" name="TextBox 17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09" name="Picture 12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610" name="Рисунок 6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611" name="Рисунок 65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000" cy="3381480"/>
          </a:xfrm>
          <a:prstGeom prst="rect">
            <a:avLst/>
          </a:prstGeom>
          <a:ln w="0">
            <a:noFill/>
          </a:ln>
        </p:spPr>
      </p:pic>
      <p:sp>
        <p:nvSpPr>
          <p:cNvPr id="612" name="TextBox 174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3" name="TextBox 175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TextBox 17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5" name="TextBox 17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16" name="Прямоугольник 46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17" name="Picture 13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618" name="Picture 13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619" name="TextBox 17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20" name="TextBox 17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21" name="Picture 13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622" name="Рисунок 6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623" name="Прямоугольник со скругленными углами 27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TextBox 18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25" name="TextBox 18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26" name="Прямоугольник 47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27" name="Picture 13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628" name="Picture 13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629" name="TextBox 18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30" name="TextBox 18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31" name="Picture 13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632" name="Рисунок 6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633" name="Прямоугольник со скругленными углами 28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" name="Рисунок 68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1360" cy="3411360"/>
          </a:xfrm>
          <a:prstGeom prst="rect">
            <a:avLst/>
          </a:prstGeom>
          <a:ln w="0">
            <a:noFill/>
          </a:ln>
        </p:spPr>
      </p:pic>
      <p:sp>
        <p:nvSpPr>
          <p:cNvPr id="635" name="Прямоугольник 48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36" name="Picture 13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637" name="Picture 13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638" name="TextBox 18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39" name="TextBox 18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40" name="Picture 13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641" name="Рисунок 6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642" name="TextBox 18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3" name="TextBox 187"/>
          <p:cNvSpPr/>
          <p:nvPr/>
        </p:nvSpPr>
        <p:spPr>
          <a:xfrm>
            <a:off x="1150200" y="105480"/>
            <a:ext cx="8404920" cy="64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TextBox 18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5" name="TextBox 18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46" name="Прямоугольник 49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47" name="Picture 13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648" name="Picture 14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649" name="TextBox 190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50" name="TextBox 191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51" name="Picture 14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652" name="Рисунок 7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653" name="Прямоугольник со скругленными углами 29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extBox 192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55" name="TextBox 193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56" name="Прямоугольник 50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57" name="Picture 14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658" name="Picture 14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659" name="TextBox 19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60" name="TextBox 19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61" name="Picture 14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662" name="Рисунок 7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663" name="Прямоугольник со скругленными углами 30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Прямоугольник 51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65" name="Picture 14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666" name="Picture 14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667" name="TextBox 196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68" name="TextBox 197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69" name="Picture 14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670" name="Рисунок 7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671" name="Рисунок 73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9520" cy="3449520"/>
          </a:xfrm>
          <a:prstGeom prst="rect">
            <a:avLst/>
          </a:prstGeom>
          <a:ln w="0">
            <a:noFill/>
          </a:ln>
        </p:spPr>
      </p:pic>
      <p:sp>
        <p:nvSpPr>
          <p:cNvPr id="672" name="TextBox 19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3" name="TextBox 19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1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1360" cy="3411360"/>
          </a:xfrm>
          <a:prstGeom prst="rect">
            <a:avLst/>
          </a:prstGeom>
          <a:ln w="0">
            <a:noFill/>
          </a:ln>
        </p:spPr>
      </p:pic>
      <p:sp>
        <p:nvSpPr>
          <p:cNvPr id="135" name="Прямоугольник 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138" name="TextBox 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TextBox 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4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142" name="TextBox 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TextBox 16"/>
          <p:cNvSpPr/>
          <p:nvPr/>
        </p:nvSpPr>
        <p:spPr>
          <a:xfrm>
            <a:off x="1150200" y="105480"/>
            <a:ext cx="8404920" cy="64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TextBox 20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5" name="TextBox 20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76" name="Прямоугольник 52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77" name="Picture 14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678" name="Picture 14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679" name="TextBox 20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80" name="TextBox 20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81" name="Picture 15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682" name="Рисунок 7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683" name="Прямоугольник со скругленными углами 31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4" name="Рисунок 75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6520" cy="3476520"/>
          </a:xfrm>
          <a:prstGeom prst="rect">
            <a:avLst/>
          </a:prstGeom>
          <a:ln w="0">
            <a:noFill/>
          </a:ln>
        </p:spPr>
      </p:pic>
      <p:sp>
        <p:nvSpPr>
          <p:cNvPr id="685" name="Прямоугольник 5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86" name="Picture 15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687" name="Picture 15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688" name="TextBox 20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89" name="TextBox 20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90" name="Picture 15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691" name="Рисунок 76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692" name="TextBox 20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3" name="TextBox 20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TextBox 20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5" name="TextBox 209"/>
          <p:cNvSpPr/>
          <p:nvPr/>
        </p:nvSpPr>
        <p:spPr>
          <a:xfrm>
            <a:off x="1150200" y="105480"/>
            <a:ext cx="840492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96" name="Прямоугольник 54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97" name="Picture 15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698" name="Picture 15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699" name="TextBox 210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00" name="TextBox 211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01" name="Picture 15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702" name="Рисунок 7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703" name="Прямоугольник со скругленными углами 32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Прямоугольник 55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05" name="Picture 15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706" name="Picture 15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707" name="TextBox 21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08" name="TextBox 21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09" name="Picture 15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710" name="Рисунок 7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711" name="Рисунок 79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000" cy="3381480"/>
          </a:xfrm>
          <a:prstGeom prst="rect">
            <a:avLst/>
          </a:prstGeom>
          <a:ln w="0">
            <a:noFill/>
          </a:ln>
        </p:spPr>
      </p:pic>
      <p:sp>
        <p:nvSpPr>
          <p:cNvPr id="712" name="TextBox 214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13" name="TextBox 215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TextBox 21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15" name="TextBox 21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16" name="Прямоугольник 56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17" name="Picture 16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718" name="Picture 16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719" name="TextBox 21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20" name="TextBox 21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21" name="Picture 16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722" name="Рисунок 8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723" name="Прямоугольник со скругленными углами 33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TextBox 22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25" name="TextBox 22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26" name="Прямоугольник 57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27" name="Picture 16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728" name="Picture 16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729" name="TextBox 22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0" name="TextBox 22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31" name="Picture 16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732" name="Рисунок 8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733" name="Прямоугольник со скругленными углами 34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4" name="Рисунок 8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1360" cy="3411360"/>
          </a:xfrm>
          <a:prstGeom prst="rect">
            <a:avLst/>
          </a:prstGeom>
          <a:ln w="0">
            <a:noFill/>
          </a:ln>
        </p:spPr>
      </p:pic>
      <p:sp>
        <p:nvSpPr>
          <p:cNvPr id="735" name="Прямоугольник 58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36" name="Picture 16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737" name="Picture 16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738" name="TextBox 22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9" name="TextBox 22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40" name="Picture 16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741" name="Рисунок 83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742" name="TextBox 22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43" name="TextBox 227"/>
          <p:cNvSpPr/>
          <p:nvPr/>
        </p:nvSpPr>
        <p:spPr>
          <a:xfrm>
            <a:off x="1150200" y="105480"/>
            <a:ext cx="8404920" cy="64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TextBox 22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45" name="TextBox 22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46" name="Прямоугольник 59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47" name="Picture 16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748" name="Picture 17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749" name="TextBox 230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0" name="TextBox 231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51" name="Picture 17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752" name="Рисунок 8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753" name="Прямоугольник со скругленными углами 35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TextBox 232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55" name="TextBox 233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56" name="Прямоугольник 60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57" name="Picture 17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758" name="Picture 17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759" name="TextBox 23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0" name="TextBox 23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61" name="Picture 17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762" name="Рисунок 8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763" name="Прямоугольник со скругленными углами 36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Прямоугольник 61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65" name="Picture 17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766" name="Picture 17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767" name="TextBox 236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8" name="TextBox 237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69" name="Picture 17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770" name="Рисунок 8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771" name="Рисунок 8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9520" cy="3449520"/>
          </a:xfrm>
          <a:prstGeom prst="rect">
            <a:avLst/>
          </a:prstGeom>
          <a:ln w="0">
            <a:noFill/>
          </a:ln>
        </p:spPr>
      </p:pic>
      <p:sp>
        <p:nvSpPr>
          <p:cNvPr id="772" name="TextBox 23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73" name="TextBox 23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TextBox 15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Прямоугольник 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149" name="TextBox 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TextBox 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153" name="Прямоугольник со скругленными углами 3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TextBox 24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75" name="TextBox 24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76" name="Прямоугольник 62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77" name="Picture 17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778" name="Picture 17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779" name="TextBox 24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80" name="TextBox 24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81" name="Picture 18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782" name="Рисунок 8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783" name="Прямоугольник со скругленными углами 37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4" name="Рисунок 8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6520" cy="3476520"/>
          </a:xfrm>
          <a:prstGeom prst="rect">
            <a:avLst/>
          </a:prstGeom>
          <a:ln w="0">
            <a:noFill/>
          </a:ln>
        </p:spPr>
      </p:pic>
      <p:sp>
        <p:nvSpPr>
          <p:cNvPr id="785" name="Прямоугольник 6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86" name="Picture 18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787" name="Picture 18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788" name="TextBox 24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89" name="TextBox 24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90" name="Picture 18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791" name="Рисунок 9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792" name="TextBox 24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93" name="TextBox 24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TextBox 24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95" name="TextBox 249"/>
          <p:cNvSpPr/>
          <p:nvPr/>
        </p:nvSpPr>
        <p:spPr>
          <a:xfrm>
            <a:off x="1150200" y="105480"/>
            <a:ext cx="840492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96" name="Прямоугольник 64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97" name="Picture 18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798" name="Picture 18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799" name="TextBox 250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00" name="TextBox 251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01" name="Picture 18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802" name="Рисунок 9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803" name="Прямоугольник со скругленными углами 38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Прямоугольник 65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05" name="Picture 18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806" name="Picture 18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807" name="TextBox 25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08" name="TextBox 25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09" name="Picture 18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810" name="Рисунок 9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811" name="Рисунок 9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000" cy="3381480"/>
          </a:xfrm>
          <a:prstGeom prst="rect">
            <a:avLst/>
          </a:prstGeom>
          <a:ln w="0">
            <a:noFill/>
          </a:ln>
        </p:spPr>
      </p:pic>
      <p:sp>
        <p:nvSpPr>
          <p:cNvPr id="812" name="TextBox 254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13" name="TextBox 255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TextBox 25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15" name="TextBox 25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16" name="Прямоугольник 66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17" name="Picture 19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818" name="Picture 19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819" name="TextBox 25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20" name="TextBox 25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21" name="Picture 19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822" name="Рисунок 9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823" name="Прямоугольник со скругленными углами 39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TextBox 26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25" name="TextBox 26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26" name="Прямоугольник 67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27" name="Picture 19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828" name="Picture 19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829" name="TextBox 26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30" name="TextBox 26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31" name="Picture 19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832" name="Рисунок 9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833" name="Прямоугольник со скругленными углами 40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69920" cy="5657760"/>
          </a:xfrm>
          <a:prstGeom prst="rect">
            <a:avLst/>
          </a:prstGeom>
          <a:ln w="0">
            <a:noFill/>
          </a:ln>
        </p:spPr>
      </p:pic>
      <p:sp>
        <p:nvSpPr>
          <p:cNvPr id="835" name="Google Shape;898;g89d9307d70_13_164"/>
          <p:cNvSpPr/>
          <p:nvPr/>
        </p:nvSpPr>
        <p:spPr>
          <a:xfrm>
            <a:off x="1785240" y="1758600"/>
            <a:ext cx="6499080" cy="108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836" name="Рисунок 8" descr=""/>
          <p:cNvPicPr/>
          <p:nvPr/>
        </p:nvPicPr>
        <p:blipFill>
          <a:blip r:embed="rId2"/>
          <a:stretch/>
        </p:blipFill>
        <p:spPr>
          <a:xfrm>
            <a:off x="393120" y="722880"/>
            <a:ext cx="1703160" cy="690480"/>
          </a:xfrm>
          <a:prstGeom prst="rect">
            <a:avLst/>
          </a:prstGeom>
          <a:ln w="0">
            <a:noFill/>
          </a:ln>
        </p:spPr>
      </p:pic>
      <p:sp>
        <p:nvSpPr>
          <p:cNvPr id="837" name="Прямоугольник 5"/>
          <p:cNvSpPr/>
          <p:nvPr/>
        </p:nvSpPr>
        <p:spPr>
          <a:xfrm>
            <a:off x="3482280" y="5056920"/>
            <a:ext cx="4398480" cy="38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8" name="Изображение 40"/>
          <p:cNvSpPr/>
          <p:nvPr/>
        </p:nvSpPr>
        <p:spPr>
          <a:xfrm>
            <a:off x="8656200" y="3567600"/>
            <a:ext cx="367920" cy="36792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3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897680" y="3866760"/>
            <a:ext cx="1885680" cy="165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TextBox 15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159" name="TextBox 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0" name="TextBox 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16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163" name="Прямоугольник со скругленными углами 3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ямоугольник 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167" name="TextBox 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TextBox 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17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171" name="Рисунок 14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9520" cy="3449520"/>
          </a:xfrm>
          <a:prstGeom prst="rect">
            <a:avLst/>
          </a:prstGeom>
          <a:ln w="0">
            <a:noFill/>
          </a:ln>
        </p:spPr>
      </p:pic>
      <p:sp>
        <p:nvSpPr>
          <p:cNvPr id="172" name="TextBox 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TextBox 13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1883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2024-08-21T14:25:41Z</dcterms:modified>
  <cp:revision>154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