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27.png" ContentType="image/png"/>
  <Override PartName="/ppt/media/image23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44.png" ContentType="image/png"/>
  <Override PartName="/ppt/media/image173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2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43.png" ContentType="image/png"/>
  <Override PartName="/ppt/media/image309.png" ContentType="image/png"/>
  <Override PartName="/ppt/media/image193.png" ContentType="image/png"/>
  <Override PartName="/ppt/media/image125.png" ContentType="image/png"/>
  <Override PartName="/ppt/media/image280.png" ContentType="image/png"/>
  <Override PartName="/ppt/media/image182.png" ContentType="image/png"/>
  <Override PartName="/ppt/media/image90.png" ContentType="image/png"/>
  <Override PartName="/ppt/media/image114.png" ContentType="image/png"/>
  <Override PartName="/ppt/media/image69.png" ContentType="image/png"/>
  <Override PartName="/ppt/media/image290.png" ContentType="image/png"/>
  <Override PartName="/ppt/media/image334.jpeg" ContentType="image/jpeg"/>
  <Override PartName="/ppt/media/image135.png" ContentType="image/png"/>
  <Override PartName="/ppt/media/image270.png" ContentType="image/png"/>
  <Override PartName="/ppt/media/image192.png" ContentType="image/png"/>
  <Override PartName="/ppt/media/image124.png" ContentType="image/png"/>
  <Override PartName="/ppt/media/image260.png" ContentType="image/png"/>
  <Override PartName="/ppt/media/image297.png" ContentType="image/png"/>
  <Override PartName="/ppt/media/image335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191.png" ContentType="image/png"/>
  <Override PartName="/ppt/media/image284.png" ContentType="image/png"/>
  <Override PartName="/ppt/media/image322.png" ContentType="image/png"/>
  <Override PartName="/ppt/media/image293.png" ContentType="image/png"/>
  <Override PartName="/ppt/media/image331.png" ContentType="image/png"/>
  <Override PartName="/ppt/media/image181.png" ContentType="image/png"/>
  <Override PartName="/ppt/media/image11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292.png" ContentType="image/png"/>
  <Override PartName="/ppt/media/image330.png" ContentType="image/png"/>
  <Override PartName="/ppt/media/image291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296.png" ContentType="image/png"/>
  <Override PartName="/ppt/media/image286.png" ContentType="image/png"/>
  <Override PartName="/ppt/media/image324.png" ContentType="image/png"/>
  <Override PartName="/ppt/media/image333.png" ContentType="image/png"/>
  <Override PartName="/ppt/media/image295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269.png" ContentType="image/png"/>
  <Override PartName="/ppt/media/image141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326.png" ContentType="image/png"/>
  <Override PartName="/ppt/media/image288.png" ContentType="image/png"/>
  <Override PartName="/ppt/media/image160.png" ContentType="image/png"/>
  <Override PartName="/ppt/media/image327.png" ContentType="image/png"/>
  <Override PartName="/ppt/media/image289.png" ContentType="image/png"/>
  <Override PartName="/ppt/media/image16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0F1D21E-E4A3-4164-8BCB-E6306EA4B84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D12AD7-BAC5-4DAB-9C80-342D0D5F04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5DE256-B9FA-4EF2-9191-A040247DF92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05C2F9-2F36-4940-9890-C6EBCE71B4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AB6AA0-EF86-41B2-BF8B-72666A5E4D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28DAEF-0528-4DB5-B6F5-123ACAE4A4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EB4AF-7CBF-4696-BD95-B3EF3C0C5C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9813C-65B6-4924-9AD6-99CD501D1A1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D63F6F-1037-4A59-8C2A-C2FEFDE7F1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58333-625F-4D40-B470-FA671B1B44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CF4E6C-BC06-4614-8806-2B96E014B0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654A3-C379-417F-A544-5D6BAD3687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71030E-B5F9-41E3-8AD9-2786CE9387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</a:t>
            </a:r>
            <a:r>
              <a:rPr b="0" lang="ru-RU" sz="2000" spc="-1" strike="noStrike">
                <a:latin typeface="Arial"/>
              </a:rPr>
              <a:t>же </a:t>
            </a:r>
            <a:r>
              <a:rPr b="0" lang="ru-RU" sz="2000" spc="-1" strike="noStrike">
                <a:latin typeface="Arial"/>
              </a:rPr>
              <a:t>та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е </a:t>
            </a:r>
            <a:r>
              <a:rPr b="0" lang="ru-RU" sz="2000" spc="-1" strike="noStrike">
                <a:latin typeface="Arial"/>
              </a:rPr>
              <a:t>пи</a:t>
            </a:r>
            <a:r>
              <a:rPr b="0" lang="ru-RU" sz="2000" spc="-1" strike="noStrike">
                <a:latin typeface="Arial"/>
              </a:rPr>
              <a:t>кт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ра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ы 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ог</a:t>
            </a:r>
            <a:r>
              <a:rPr b="0" lang="ru-RU" sz="2000" spc="-1" strike="noStrike">
                <a:latin typeface="Arial"/>
              </a:rPr>
              <a:t>ут </a:t>
            </a:r>
            <a:r>
              <a:rPr b="0" lang="ru-RU" sz="2000" spc="-1" strike="noStrike">
                <a:latin typeface="Arial"/>
              </a:rPr>
              <a:t>б</a:t>
            </a:r>
            <a:r>
              <a:rPr b="0" lang="ru-RU" sz="2000" spc="-1" strike="noStrike">
                <a:latin typeface="Arial"/>
              </a:rPr>
              <a:t>ыт</a:t>
            </a:r>
            <a:r>
              <a:rPr b="0" lang="ru-RU" sz="2000" spc="-1" strike="noStrike">
                <a:latin typeface="Arial"/>
              </a:rPr>
              <a:t>ь </a:t>
            </a:r>
            <a:r>
              <a:rPr b="0" lang="ru-RU" sz="2000" spc="-1" strike="noStrike">
                <a:latin typeface="Arial"/>
              </a:rPr>
              <a:t>ис</a:t>
            </a:r>
            <a:r>
              <a:rPr b="0" lang="ru-RU" sz="2000" spc="-1" strike="noStrike">
                <a:latin typeface="Arial"/>
              </a:rPr>
              <a:t>по</a:t>
            </a:r>
            <a:r>
              <a:rPr b="0" lang="ru-RU" sz="2000" spc="-1" strike="noStrike">
                <a:latin typeface="Arial"/>
              </a:rPr>
              <a:t>ль</a:t>
            </a:r>
            <a:r>
              <a:rPr b="0" lang="ru-RU" sz="2000" spc="-1" strike="noStrike">
                <a:latin typeface="Arial"/>
              </a:rPr>
              <a:t>зо</a:t>
            </a:r>
            <a:r>
              <a:rPr b="0" lang="ru-RU" sz="2000" spc="-1" strike="noStrike">
                <a:latin typeface="Arial"/>
              </a:rPr>
              <a:t>ва</a:t>
            </a:r>
            <a:r>
              <a:rPr b="0" lang="ru-RU" sz="2000" spc="-1" strike="noStrike">
                <a:latin typeface="Arial"/>
              </a:rPr>
              <a:t>н</a:t>
            </a:r>
            <a:r>
              <a:rPr b="0" lang="ru-RU" sz="2000" spc="-1" strike="noStrike">
                <a:latin typeface="Arial"/>
              </a:rPr>
              <a:t>ы, </a:t>
            </a:r>
            <a:r>
              <a:rPr b="0" lang="ru-RU" sz="2000" spc="-1" strike="noStrike">
                <a:latin typeface="Arial"/>
              </a:rPr>
              <a:t>ка</a:t>
            </a:r>
            <a:r>
              <a:rPr b="0" lang="ru-RU" sz="2000" spc="-1" strike="noStrike">
                <a:latin typeface="Arial"/>
              </a:rPr>
              <a:t>к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м</a:t>
            </a:r>
            <a:r>
              <a:rPr b="0" lang="ru-RU" sz="2000" spc="-1" strike="noStrike">
                <a:latin typeface="Arial"/>
              </a:rPr>
              <a:t>ат</a:t>
            </a:r>
            <a:r>
              <a:rPr b="0" lang="ru-RU" sz="2000" spc="-1" strike="noStrike">
                <a:latin typeface="Arial"/>
              </a:rPr>
              <a:t>ич</a:t>
            </a:r>
            <a:r>
              <a:rPr b="0" lang="ru-RU" sz="2000" spc="-1" strike="noStrike">
                <a:latin typeface="Arial"/>
              </a:rPr>
              <a:t>ес</a:t>
            </a:r>
            <a:r>
              <a:rPr b="0" lang="ru-RU" sz="2000" spc="-1" strike="noStrike">
                <a:latin typeface="Arial"/>
              </a:rPr>
              <a:t>ки</a:t>
            </a:r>
            <a:r>
              <a:rPr b="0" lang="ru-RU" sz="2000" spc="-1" strike="noStrike">
                <a:latin typeface="Arial"/>
              </a:rPr>
              <a:t>й </a:t>
            </a:r>
            <a:r>
              <a:rPr b="0" lang="ru-RU" sz="2000" spc="-1" strike="noStrike">
                <a:latin typeface="Arial"/>
              </a:rPr>
              <a:t>па</a:t>
            </a:r>
            <a:r>
              <a:rPr b="0" lang="ru-RU" sz="2000" spc="-1" strike="noStrike">
                <a:latin typeface="Arial"/>
              </a:rPr>
              <a:t>тт</a:t>
            </a:r>
            <a:r>
              <a:rPr b="0" lang="ru-RU" sz="2000" spc="-1" strike="noStrike">
                <a:latin typeface="Arial"/>
              </a:rPr>
              <a:t>ер</a:t>
            </a:r>
            <a:r>
              <a:rPr b="0" lang="ru-RU" sz="2000" spc="-1" strike="noStrike">
                <a:latin typeface="Arial"/>
              </a:rPr>
              <a:t>н, </a:t>
            </a:r>
            <a:r>
              <a:rPr b="0" lang="ru-RU" sz="2000" spc="-1" strike="noStrike">
                <a:latin typeface="Arial"/>
              </a:rPr>
              <a:t>пр</a:t>
            </a:r>
            <a:r>
              <a:rPr b="0" lang="ru-RU" sz="2000" spc="-1" strike="noStrike">
                <a:latin typeface="Arial"/>
              </a:rPr>
              <a:t>и </a:t>
            </a:r>
            <a:r>
              <a:rPr b="0" lang="ru-RU" sz="2000" spc="-1" strike="noStrike">
                <a:latin typeface="Arial"/>
              </a:rPr>
              <a:t>со</a:t>
            </a:r>
            <a:r>
              <a:rPr b="0" lang="ru-RU" sz="2000" spc="-1" strike="noStrike">
                <a:latin typeface="Arial"/>
              </a:rPr>
              <a:t>зд</a:t>
            </a:r>
            <a:r>
              <a:rPr b="0" lang="ru-RU" sz="2000" spc="-1" strike="noStrike">
                <a:latin typeface="Arial"/>
              </a:rPr>
              <a:t>ан</a:t>
            </a:r>
            <a:r>
              <a:rPr b="0" lang="ru-RU" sz="2000" spc="-1" strike="noStrike">
                <a:latin typeface="Arial"/>
              </a:rPr>
              <a:t>ии </a:t>
            </a:r>
            <a:r>
              <a:rPr b="0" lang="ru-RU" sz="2000" spc="-1" strike="noStrike">
                <a:latin typeface="Arial"/>
              </a:rPr>
              <a:t>те</a:t>
            </a:r>
            <a:r>
              <a:rPr b="0" lang="ru-RU" sz="2000" spc="-1" strike="noStrike">
                <a:latin typeface="Arial"/>
              </a:rPr>
              <a:t>кс</a:t>
            </a:r>
            <a:r>
              <a:rPr b="0" lang="ru-RU" sz="2000" spc="-1" strike="noStrike">
                <a:latin typeface="Arial"/>
              </a:rPr>
              <a:t>то</a:t>
            </a:r>
            <a:r>
              <a:rPr b="0" lang="ru-RU" sz="2000" spc="-1" strike="noStrike">
                <a:latin typeface="Arial"/>
              </a:rPr>
              <a:t>во</a:t>
            </a:r>
            <a:r>
              <a:rPr b="0" lang="ru-RU" sz="2000" spc="-1" strike="noStrike">
                <a:latin typeface="Arial"/>
              </a:rPr>
              <a:t>го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да</a:t>
            </a:r>
            <a:r>
              <a:rPr b="0" lang="ru-RU" sz="2000" spc="-1" strike="noStrike">
                <a:latin typeface="Arial"/>
              </a:rPr>
              <a:t>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</a:t>
            </a:r>
            <a:r>
              <a:rPr b="1" i="1" lang="ru-RU" sz="2000" spc="-1" strike="noStrike">
                <a:latin typeface="Arial"/>
              </a:rPr>
              <a:t>ок</a:t>
            </a:r>
            <a:r>
              <a:rPr b="1" i="1" lang="ru-RU" sz="2000" spc="-1" strike="noStrike">
                <a:latin typeface="Arial"/>
              </a:rPr>
              <a:t>а </a:t>
            </a:r>
            <a:r>
              <a:rPr b="1" i="1" lang="ru-RU" sz="2000" spc="-1" strike="noStrike">
                <a:latin typeface="Arial"/>
              </a:rPr>
              <a:t>не </a:t>
            </a:r>
            <a:r>
              <a:rPr b="1" i="1" lang="ru-RU" sz="2000" spc="-1" strike="noStrike">
                <a:latin typeface="Arial"/>
              </a:rPr>
              <a:t>ув</a:t>
            </a:r>
            <a:r>
              <a:rPr b="1" i="1" lang="ru-RU" sz="2000" spc="-1" strike="noStrike">
                <a:latin typeface="Arial"/>
              </a:rPr>
              <a:t>ер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ну</a:t>
            </a:r>
            <a:r>
              <a:rPr b="1" i="1" lang="ru-RU" sz="2000" spc="-1" strike="noStrike">
                <a:latin typeface="Arial"/>
              </a:rPr>
              <a:t>ж</a:t>
            </a:r>
            <a:r>
              <a:rPr b="1" i="1" lang="ru-RU" sz="2000" spc="-1" strike="noStrike">
                <a:latin typeface="Arial"/>
              </a:rPr>
              <a:t>ен </a:t>
            </a:r>
            <a:r>
              <a:rPr b="1" i="1" lang="ru-RU" sz="2000" spc="-1" strike="noStrike">
                <a:latin typeface="Arial"/>
              </a:rPr>
              <a:t>ли </a:t>
            </a:r>
            <a:r>
              <a:rPr b="1" i="1" lang="ru-RU" sz="2000" spc="-1" strike="noStrike">
                <a:latin typeface="Arial"/>
              </a:rPr>
              <a:t>э</a:t>
            </a:r>
            <a:r>
              <a:rPr b="1" i="1" lang="ru-RU" sz="2000" spc="-1" strike="noStrike">
                <a:latin typeface="Arial"/>
              </a:rPr>
              <a:t>т</a:t>
            </a:r>
            <a:r>
              <a:rPr b="1" i="1" lang="ru-RU" sz="2000" spc="-1" strike="noStrike">
                <a:latin typeface="Arial"/>
              </a:rPr>
              <a:t>о</a:t>
            </a:r>
            <a:r>
              <a:rPr b="1" i="1" lang="ru-RU" sz="2000" spc="-1" strike="noStrike">
                <a:latin typeface="Arial"/>
              </a:rPr>
              <a:t>т </a:t>
            </a:r>
            <a:r>
              <a:rPr b="1" i="1" lang="ru-RU" sz="2000" spc="-1" strike="noStrike">
                <a:latin typeface="Arial"/>
              </a:rPr>
              <a:t>сл</a:t>
            </a:r>
            <a:r>
              <a:rPr b="1" i="1" lang="ru-RU" sz="2000" spc="-1" strike="noStrike">
                <a:latin typeface="Arial"/>
              </a:rPr>
              <a:t>ай</a:t>
            </a:r>
            <a:r>
              <a:rPr b="1" i="1" lang="ru-RU" sz="2000" spc="-1" strike="noStrike">
                <a:latin typeface="Arial"/>
              </a:rPr>
              <a:t>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</a:t>
            </a:r>
            <a:r>
              <a:rPr b="0" lang="ru-RU" sz="2000" spc="-1" strike="noStrike">
                <a:latin typeface="Arial"/>
              </a:rPr>
              <a:t>д </a:t>
            </a:r>
            <a:r>
              <a:rPr b="0" lang="ru-RU" sz="2000" spc="-1" strike="noStrike">
                <a:latin typeface="Arial"/>
              </a:rPr>
              <a:t>сл</a:t>
            </a:r>
            <a:r>
              <a:rPr b="0" lang="ru-RU" sz="2000" spc="-1" strike="noStrike">
                <a:latin typeface="Arial"/>
              </a:rPr>
              <a:t>ай</a:t>
            </a:r>
            <a:r>
              <a:rPr b="0" lang="ru-RU" sz="2000" spc="-1" strike="noStrike">
                <a:latin typeface="Arial"/>
              </a:rPr>
              <a:t>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FCE1D5-C423-4A63-B00B-865C5997C5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F6CA3A-29ED-4D14-AB20-3296B484CB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D6031-8B26-4073-BD4B-926A0FBC15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2762C-1659-4567-A8CE-AC60A0A4A3B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BBE821-FBC1-49E0-8168-DE050C3223E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E0EB51-AE85-4D6B-8C01-5608A85BABC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2D8537-933B-42E4-A795-AA2E78083D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896F81-9272-42BE-9B45-A994766E31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A3A86F-4732-45F3-9A40-6BD738F3A2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7AFC36-CA38-4955-BB5E-23C9CA3A7E3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E824E-FD93-4D26-AFCF-9010803C53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2CD350-04B6-455E-9943-CEF5CBD7E7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7C19A4-C09C-4638-A814-604A5C2E19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DC98B7-0805-4644-9198-CEBDF36347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E22221-5931-4CD2-A6ED-6F8F87D3324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828BD-2014-4C94-A97A-919302DFD7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E65CA4-D35C-4D31-9940-975213C50A1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1250E-650A-4477-B622-962F65C0BB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DE6192-6D28-4159-AE76-2B8ABC861B6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BDBE18-CB65-4A1C-A058-D67513342C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34C007-04D2-40EA-80F3-DB7D34251E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1F4D45-C84C-49A2-ADFE-5A796049D5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AA1B4D-8442-4F02-8647-1B6DBC40B7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735804-9322-4D53-9A2A-29E2FB9559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262FC4-F273-4B4C-8441-BF8400470B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40BA5C-DF7D-46EB-95E6-197A376EB4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0481B2-B83B-4706-BF1D-14207A73DE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42C51-0415-41DD-B42F-368DA58126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86F060-7698-4ABE-B3C4-53AA981737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51ED50-4D49-414F-B9D5-68C38D2E7A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82DA79-D0F8-4C23-A342-040CE49786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DF2E2E-54BA-41B5-A9E5-80D9F34E4E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BFA101-E039-40E9-AA9F-5B22A41100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9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AE5AC4-DE6E-4A44-80B0-BDBB009D5C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982150-1F8E-4A59-BC00-3FEA7DEE29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7BA754-4C6B-4ECF-A4B6-F99C30C2DC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4880C7-4608-41DA-BCF5-F87C76864B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4D9A07-9BDA-4B70-9CBA-62BA05914D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E7D010-9A78-447B-ADD9-B3814EE5ED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12A3E8-7E02-4A02-A641-6971739B12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C60CFB-9C90-4175-BA5F-02832AE0DF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991664-1C01-4463-A788-7A3D1BB38F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5C4652-1935-4846-B33F-B7DD0E4DBCE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04CA0-D29A-47D0-BFB3-DCC8E79B72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DBF375-9CCD-4242-9536-D0D07B15DD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68C2A1-D78A-4CB2-B9D0-661E58362B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A811E6-363C-46A5-9C8E-6F752D653E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01501F-2C7A-4545-8234-74921B64BE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CD8299-0A75-4DF8-B9B6-BE0B839B86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040DA-3476-4B99-96E4-07E52B9788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</a:t>
            </a:r>
            <a:r>
              <a:rPr b="0" lang="ru-RU" sz="2000" spc="-1" strike="noStrike">
                <a:latin typeface="Arial"/>
              </a:rPr>
              <a:t>могут быть </a:t>
            </a:r>
            <a:r>
              <a:rPr b="0" lang="ru-RU" sz="2000" spc="-1" strike="noStrike">
                <a:latin typeface="Arial"/>
              </a:rPr>
              <a:t>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</a:t>
            </a:r>
            <a:r>
              <a:rPr b="0" lang="ru-RU" sz="2000" spc="-1" strike="noStrike">
                <a:latin typeface="Arial"/>
              </a:rPr>
              <a:t>при создании текстового </a:t>
            </a:r>
            <a:r>
              <a:rPr b="0" lang="ru-RU" sz="2000" spc="-1" strike="noStrike">
                <a:latin typeface="Arial"/>
              </a:rPr>
              <a:t>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</a:t>
            </a:r>
            <a:r>
              <a:rPr b="1" i="1" lang="ru-RU" sz="2000" spc="-1" strike="noStrike">
                <a:latin typeface="Arial"/>
              </a:rPr>
              <a:t>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1588F5-BA5C-4353-8635-5D0FD37EF7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B5BF82-D664-4997-8548-E27D94234D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D1E4E-178E-408B-B7D1-A0EB8B899F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</a:t>
            </a:r>
            <a:r>
              <a:rPr b="0" lang="ru-RU" sz="2000" spc="-1" strike="noStrike">
                <a:latin typeface="Arial"/>
              </a:rPr>
              <a:t>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</a:t>
            </a:r>
            <a:r>
              <a:rPr b="0" lang="ru-RU" sz="2000" spc="-1" strike="noStrike">
                <a:latin typeface="Arial"/>
              </a:rPr>
              <a:t>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</a:t>
            </a:r>
            <a:r>
              <a:rPr b="1" i="1" lang="ru-RU" sz="2000" spc="-1" strike="noStrike">
                <a:latin typeface="Arial"/>
              </a:rPr>
              <a:t>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991591-8CC9-4820-B57C-5B73CCE5A2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7427F5-523B-4D8C-8041-046A75ED1B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B98A4B-C380-4DE6-A731-04C79B47D0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7574F-495F-4604-AB93-40EAEAFEFF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8DB64D-ECEB-4F26-A723-FB40925290B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EE5952-3227-49E7-87B4-FEF1E787AC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3FDCB4-29E9-46E6-8960-4FDACDB5627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8D220E-1A02-4D17-8BE0-F7A58C2E55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10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7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F3F188-E4B6-40DB-A563-9CB1871300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695FAC-A045-4FA8-AA06-6858557311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160" cy="341928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680" cy="410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0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FF54F4-5951-4531-B096-5CA4A7D768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7765BF-2795-41A3-B8E9-4FC0E3C886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785C3-0340-4B15-8DEF-62E29E47B7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ED862D-9418-45B2-8F94-21CE90A37F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7AD5AA-747F-4552-8BD6-159474E8A6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82A3BB-5824-482B-B5D3-F2CBE45229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A8AB2E-30A9-4E13-803F-A398D080F6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B3EE7E-04B1-44AA-B65D-9194B0AE86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071A1A-02D0-4289-BEAA-75379ABCCE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E02B1-7383-4F63-BA6A-2ACF4E9358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A8035C-7AD7-4068-81C0-11FCE31CA8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84F80C-987D-41B9-B212-85BB69EAF1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5F76CB-4A61-4B55-B7C6-F30D9FDE4E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D75178-F0E4-4669-B91D-D2F73C857E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0583AF-6CEE-4794-B233-336516A540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8AC41-D06B-45EB-958A-91595E6484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511A16-3FB2-4CF8-9D86-4A669672CA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FBAA5B-2183-4F98-A490-60DD231D23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61DED6-874B-42C3-92E3-A1BACC1724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D76E45-C761-44CD-B857-8FA73D1398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EDD1F-BAD1-42CA-A970-8A9345B06A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03FE7-E6D7-4608-8587-703BA20D95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722673-88F3-4018-AAEA-74BA86B10A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5E143-C7D3-47C2-98C0-80724786CA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66101B-867C-47E8-B80F-1DB696402D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9772CB-D6A4-4CD8-A099-6EB91A02BB1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68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3A14E-AD99-43DF-B2A5-DBEA26F321F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80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jpe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400" cy="122976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8320" cy="4183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600" cy="23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600" cy="2611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520" cy="347652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92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5000" cy="338148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360" cy="341136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4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920" cy="5657760"/>
          </a:xfrm>
          <a:prstGeom prst="rect">
            <a:avLst/>
          </a:prstGeom>
          <a:ln w="0">
            <a:noFill/>
          </a:ln>
        </p:spPr>
      </p:pic>
      <p:sp>
        <p:nvSpPr>
          <p:cNvPr id="845" name="Google Shape;898;g89d9307d70_13_164"/>
          <p:cNvSpPr/>
          <p:nvPr/>
        </p:nvSpPr>
        <p:spPr>
          <a:xfrm>
            <a:off x="1785240" y="1758600"/>
            <a:ext cx="649908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3160" cy="690480"/>
          </a:xfrm>
          <a:prstGeom prst="rect">
            <a:avLst/>
          </a:prstGeom>
          <a:ln w="0">
            <a:noFill/>
          </a:ln>
        </p:spPr>
      </p:pic>
      <p:sp>
        <p:nvSpPr>
          <p:cNvPr id="847" name="Прямоугольник 5"/>
          <p:cNvSpPr/>
          <p:nvPr/>
        </p:nvSpPr>
        <p:spPr>
          <a:xfrm>
            <a:off x="3482280" y="5056920"/>
            <a:ext cx="4398480" cy="3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48" name="Изображение 40"/>
          <p:cNvSpPr/>
          <p:nvPr/>
        </p:nvSpPr>
        <p:spPr>
          <a:xfrm>
            <a:off x="8656200" y="3567600"/>
            <a:ext cx="367920" cy="36792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680" cy="165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2160" cy="565992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440" cy="3794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480" cy="26748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440" cy="25308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440" cy="124776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520" cy="344952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400" cy="459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920" cy="7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2024-08-21T14:26:02Z</dcterms:modified>
  <cp:revision>155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