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247.png" ContentType="image/png"/>
  <Override PartName="/ppt/media/image246.png" ContentType="image/png"/>
  <Override PartName="/ppt/media/image245.png" ContentType="image/png"/>
  <Override PartName="/ppt/media/image244.png" ContentType="image/png"/>
  <Override PartName="/ppt/media/image243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338.jpeg" ContentType="image/jpe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87.png" ContentType="image/png"/>
  <Override PartName="/ppt/media/image119.png" ContentType="image/png"/>
  <Override PartName="/ppt/media/image95.png" ContentType="image/png"/>
  <Override PartName="/ppt/media/image27.png" ContentType="image/png"/>
  <Override PartName="/ppt/media/image23.png" ContentType="image/png"/>
  <Override PartName="/ppt/media/image24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70.png" ContentType="image/png"/>
  <Override PartName="/ppt/media/image71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19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28.png" ContentType="image/png"/>
  <Override PartName="/ppt/media/image96.png" ContentType="image/png"/>
  <Override PartName="/ppt/media/image29.png" ContentType="image/png"/>
  <Override PartName="/ppt/media/image97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144.png" ContentType="image/png"/>
  <Override PartName="/ppt/media/image173.png" ContentType="image/png"/>
  <Override PartName="/ppt/media/image339.png" ContentType="image/png"/>
  <Override PartName="/ppt/media/image146.png" ContentType="image/png"/>
  <Override PartName="/ppt/media/image174.png" ContentType="image/png"/>
  <Override PartName="/ppt/media/image183.png" ContentType="image/png"/>
  <Override PartName="/ppt/media/image91.png" ContentType="image/png"/>
  <Override PartName="/ppt/media/image115.png" ContentType="image/png"/>
  <Override PartName="/ppt/media/image22.png" ContentType="image/png"/>
  <Override PartName="/ppt/media/image184.png" ContentType="image/png"/>
  <Override PartName="/ppt/media/image92.png" ContentType="image/png"/>
  <Override PartName="/ppt/media/image116.png" ContentType="image/png"/>
  <Override PartName="/ppt/media/image143.png" ContentType="image/png"/>
  <Override PartName="/ppt/media/image309.png" ContentType="image/png"/>
  <Override PartName="/ppt/media/image193.png" ContentType="image/png"/>
  <Override PartName="/ppt/media/image125.png" ContentType="image/png"/>
  <Override PartName="/ppt/media/image280.png" ContentType="image/png"/>
  <Override PartName="/ppt/media/image182.png" ContentType="image/png"/>
  <Override PartName="/ppt/media/image90.png" ContentType="image/png"/>
  <Override PartName="/ppt/media/image114.png" ContentType="image/png"/>
  <Override PartName="/ppt/media/image69.png" ContentType="image/png"/>
  <Override PartName="/ppt/media/image290.png" ContentType="image/png"/>
  <Override PartName="/ppt/media/image308.png" ContentType="image/png"/>
  <Override PartName="/ppt/media/image142.png" ContentType="image/png"/>
  <Override PartName="/ppt/media/image122.png" ContentType="image/png"/>
  <Override PartName="/ppt/media/image190.png" ContentType="image/png"/>
  <Override PartName="/ppt/media/image192.png" ContentType="image/png"/>
  <Override PartName="/ppt/media/image124.png" ContentType="image/png"/>
  <Override PartName="/ppt/media/image335.png" ContentType="image/png"/>
  <Override PartName="/ppt/media/image297.png" ContentType="image/png"/>
  <Override PartName="/ppt/media/image260.png" ContentType="image/png"/>
  <Override PartName="/ppt/media/image291.png" ContentType="image/png"/>
  <Override PartName="/ppt/media/image294.png" ContentType="image/png"/>
  <Override PartName="/ppt/media/image332.png" ContentType="image/png"/>
  <Override PartName="/ppt/media/image194.png" ContentType="image/png"/>
  <Override PartName="/ppt/media/image126.png" ContentType="image/png"/>
  <Override PartName="/ppt/media/image123.png" ContentType="image/png"/>
  <Override PartName="/ppt/media/image191.png" ContentType="image/png"/>
  <Override PartName="/ppt/media/image293.png" ContentType="image/png"/>
  <Override PartName="/ppt/media/image331.png" ContentType="image/png"/>
  <Override PartName="/ppt/media/image181.png" ContentType="image/png"/>
  <Override PartName="/ppt/media/image113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292.png" ContentType="image/png"/>
  <Override PartName="/ppt/media/image330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14.png" ContentType="image/png"/>
  <Override PartName="/ppt/media/image276.png" ContentType="image/png"/>
  <Override PartName="/ppt/media/image300.png" ContentType="image/png"/>
  <Override PartName="/ppt/media/image262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261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301.png" ContentType="image/png"/>
  <Override PartName="/ppt/media/image263.png" ContentType="image/png"/>
  <Override PartName="/ppt/media/image287.png" ContentType="image/png"/>
  <Override PartName="/ppt/media/image325.png" ContentType="image/png"/>
  <Override PartName="/ppt/media/image132.png" ContentType="image/png"/>
  <Override PartName="/ppt/media/image334.png" ContentType="image/png"/>
  <Override PartName="/ppt/media/image296.png" ContentType="image/png"/>
  <Override PartName="/ppt/media/image286.png" ContentType="image/png"/>
  <Override PartName="/ppt/media/image324.png" ContentType="image/png"/>
  <Override PartName="/ppt/media/image333.png" ContentType="image/png"/>
  <Override PartName="/ppt/media/image295.png" ContentType="image/png"/>
  <Override PartName="/ppt/media/image59.png" ContentType="image/png"/>
  <Override PartName="/ppt/media/image58.png" ContentType="image/png"/>
  <Override PartName="/ppt/media/image185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5.png" ContentType="image/png"/>
  <Override PartName="/ppt/media/image175.png" ContentType="image/png"/>
  <Override PartName="/ppt/media/image10.png" ContentType="image/png"/>
  <Override PartName="/ppt/media/image186.png" ContentType="image/png"/>
  <Override PartName="/ppt/media/image21.png" ContentType="image/png"/>
  <Override PartName="/ppt/media/image47.png" ContentType="image/png"/>
  <Override PartName="/ppt/media/image2.png" ContentType="image/png"/>
  <Override PartName="/ppt/media/image154.png" ContentType="image/png"/>
  <Override PartName="/ppt/media/image3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.png" ContentType="image/png"/>
  <Override PartName="/ppt/media/image155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16.png" ContentType="image/png"/>
  <Override PartName="/ppt/media/image4.png" ContentType="image/png"/>
  <Override PartName="/ppt/media/image156.png" ContentType="image/png"/>
  <Override PartName="/ppt/media/image3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.png" ContentType="image/png"/>
  <Override PartName="/ppt/media/image84.png" ContentType="image/png"/>
  <Override PartName="/ppt/media/image108.png" ContentType="image/png"/>
  <Override PartName="/ppt/media/image176.png" ContentType="image/png"/>
  <Override PartName="/ppt/media/image11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media/image131.png" ContentType="image/png"/>
  <Override PartName="/ppt/media/image259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0.png" ContentType="image/png"/>
  <Override PartName="/ppt/media/image306.png" ContentType="image/png"/>
  <Override PartName="/ppt/media/image268.png" ContentType="image/png"/>
  <Override PartName="/ppt/media/image307.png" ContentType="image/png"/>
  <Override PartName="/ppt/media/image141.png" ContentType="image/png"/>
  <Override PartName="/ppt/media/image269.png" ContentType="image/png"/>
  <Override PartName="/ppt/media/image145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316.png" ContentType="image/png"/>
  <Override PartName="/ppt/media/image278.png" ContentType="image/png"/>
  <Override PartName="/ppt/media/image150.png" ContentType="image/png"/>
  <Override PartName="/ppt/media/image317.png" ContentType="image/png"/>
  <Override PartName="/ppt/media/image279.png" ContentType="image/png"/>
  <Override PartName="/ppt/media/image151.png" ContentType="image/png"/>
  <Override PartName="/ppt/media/image318.png" ContentType="image/png"/>
  <Override PartName="/ppt/media/image152.png" ContentType="image/png"/>
  <Override PartName="/ppt/media/image319.png" ContentType="image/png"/>
  <Override PartName="/ppt/media/image153.png" ContentType="image/png"/>
  <Override PartName="/ppt/media/image326.png" ContentType="image/png"/>
  <Override PartName="/ppt/media/image288.png" ContentType="image/png"/>
  <Override PartName="/ppt/media/image16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25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50E57AA-973C-4276-94BD-C45EF53DCA6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03744C-32CA-42FE-AAD6-E1136A1ABE8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77665D-884C-4782-8496-E1117EE45B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F64FFD-E76F-423A-8F3F-05CA15D191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53CB00-7361-4201-B7C0-BB09CC3A07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4D11E5-5BDD-46BC-A32B-CFD783E112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12DD74-39D5-4CA9-83C1-73393B9675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48163B-E2EB-4067-94A0-E56A5FE7AF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1F64AD-6A8E-4A05-8456-69B7962EB1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22CB43-9B2B-4867-8E44-D5E99ADD92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FD21C9-20D7-4E5D-ADD9-48393E32006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0483DD-FC06-4D5D-A534-E5B3DD3149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CEAB81-C4B2-4131-8AD9-918FF4A1BA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739CFD-C057-4B25-BB2D-D236308A41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5BB233-971A-4D4D-A074-57C6FE37754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A96F7A-B18A-44BF-9080-2357A558A90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2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324AEE-F18B-42BF-BA90-0AA87E27D4E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CC50C3-D267-46B1-AC5E-3DF213A2C5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E81DF2-D474-4818-B143-87755540996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A7E820-049E-4627-96CB-C8D107C021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2EAB63-CE8A-42F4-995E-A9CE237CA9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DB0059-97DC-4D71-B5C4-C716286B97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050DEF-40DD-44B3-A065-3BF67CAC4B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9B1231-AC9D-49B2-9E7D-8CCB5D5A72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59CF56-71E7-4185-B61C-F2CEEF5334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325A8E-A676-4C5D-B1D4-D26E48FCF9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E048D2-DF8C-4764-9D00-7B74C1B3E4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5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40206F-93CB-4AA7-8271-B49484F6E2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DA74E2-995A-4617-8301-23C7A41D97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D62527-167A-4324-96FF-8B93F34697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71EAF8-76A6-4275-9AFE-B7002D69D0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8603FD-2612-4C3C-A3F1-10E05E59F6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2A0A7D-B8CB-4836-93E9-7B003858C7F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6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393ACD-8BBF-4E6E-8522-9F4D2CEA76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A15AF6-838A-4D6B-ACFA-7DFE68F207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56445F-F70F-4897-ABA4-0777C749072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934341-03F3-477E-BDD9-F38D27DC3BE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992606-55A4-4D97-8B04-686B9B0E407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1CFB9C-416E-4E6F-A6D2-54B2A225C03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35E8AA-740C-4DA7-8F6E-2B78A96102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AD9237-0F8A-4B36-9568-2B9254031CC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C4C744-1720-4983-B2A9-28CC7E150D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9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D4D777-37F7-4AA8-BCDF-7C3F1D025D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AADC03-087B-403C-A0CD-298DC854609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D9C0C7-2B8D-4D28-A3C5-72566B61BD1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5E3E83-FF8A-4380-AC30-86CF564F7E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BCE08F-6DE3-4D1F-81AF-7BDBC593BB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CD9666-9E5B-4905-9321-D4A0596DA51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785995-F69E-457F-B621-FEF3AA9EEB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0D1BA3-C9B6-4F94-B533-EDD55E6BFFA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261178-4B42-49DD-AB6F-9E778E2B7C5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BDC54C-25C7-4B46-9660-6B4E5530112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58878BC-B16D-4432-BCFA-E08F80E95BB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7D255E-57A4-483B-8BA6-EA66628016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B49B76-66BE-433F-B81F-555389C4215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982DB-1CCE-488E-AFB4-0E88C36BB6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0059E3-C5A1-4422-A8F9-2AAB563B8F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E4D2EA-DA45-4F07-A05F-BBBEED01C7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3CA82E-F20C-4F35-AB07-B569BF3B15D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2488EF-0C60-4C83-99C6-61733BD6CA8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076D89-C8B9-4471-8B86-0D0405E1DA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F22CEF-2CF8-4618-8E17-B4F5D4A97B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6FB649-CFC4-4C09-A0A6-1A34AD71AA0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5682CC-14C8-4CF6-82FA-EDF8D12B0C8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B098E1-4E2F-4EC6-BA56-90B823EA16A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0A8697-8B2A-4F0E-974F-B3A0D91AFF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7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7D273E-90AA-44D8-9AAC-77D286AB1D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14CF22-B12D-4406-92F2-0B66F6E9D14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7731BF-BE9A-4C2D-8F65-DBAEB79BF32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6BCE5D-7CFA-4A9E-9A8B-CE385712387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8B2FD0-26B1-4BC4-A46D-DAA2BA2E30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BFDB1E-B990-4905-94B3-5A9B547B2A8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78CFC0-FB6E-49EA-88B4-11877A71850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B443C3-424D-4EC4-AA0F-A09C62313E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6D6A5F-FAC4-4206-8327-FE4D890EF2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10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9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637EBA-99A9-4B62-944F-0810FC567E8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549FA2-161F-4F26-9E45-7F32AC305E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5800" cy="3418920"/>
          </a:xfrm>
          <a:prstGeom prst="rect">
            <a:avLst/>
          </a:prstGeom>
          <a:ln w="0">
            <a:noFill/>
          </a:ln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6320" cy="410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17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343141-3D0D-49F1-808F-F91FA63BF3E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45C51D-9BDE-42E8-9BF9-B393C7057A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EFC60B-C86F-4258-95A2-914B19FC6E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ACF878-02BA-441C-8DAA-F92BF2B42E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206E4F-10D2-4B94-81B7-A5FFC5C2AF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88A627-CC35-49D1-A238-7175A8F196F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D14737-2211-45FA-821A-C720960BA1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DF1838-CE2B-4A7F-A894-79261C7746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665CB7-4742-4F7C-AB05-49AFC59E1D3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9D577A-213D-418B-A90A-90AE66AA19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E3A844-15E6-44FE-BD8C-30BA83D9E1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F1ADC5-CD5A-462F-9EBC-94A2E4A09B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7863DB-98F3-4225-811A-40BB786934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CA5E757-6F5A-4AEF-9625-035F45BDA5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5E8DF6-BC76-4BC7-8710-8018D409ED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4FFE7C-0F29-41C8-B5C6-DD587B7609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03B4B0-22D4-4199-84E0-7693CB2EC1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55F118F-3138-4B2B-8849-7D41985ABF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49FBF7-9D77-4BE2-9538-E50CB345C4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A4E956-8E85-4461-8015-EAC4CD3CD6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005A96-D5C3-422C-8FFB-64516F177A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0D51E-D126-4A88-BEA5-CA2F8E1BD3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23B9B-9842-4BC6-9901-AC199BE0BF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BF91CD-385C-49B7-81D0-86A76204B1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67081D-5546-4402-A95C-9324339074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13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144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7A324C-B671-41A9-AE7B-4F8E4204C5D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77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144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132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144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08C47-564E-4028-ADA7-9F82CCF59FA5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1440" cy="29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jpe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560" cy="56574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0040" cy="12294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8120" cy="3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7960" cy="4179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7240" cy="23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160" cy="34761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456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640" cy="33811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000" cy="34110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45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160" cy="34491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456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160" cy="34761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456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640" cy="33811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000" cy="34110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45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160" cy="344916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640" cy="33811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160" cy="347616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456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640" cy="33811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000" cy="341100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45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160" cy="344916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160" cy="347616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456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640" cy="338112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000" cy="341100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45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160" cy="344916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160" cy="347616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456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640" cy="338112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000" cy="341100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45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160" cy="344916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000" cy="34110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45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160" cy="347616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456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640" cy="338112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000" cy="341100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45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160" cy="344916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9240" cy="2611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6160" cy="347616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456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4640" cy="338112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1000" cy="341100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4560" cy="64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9560" cy="5657400"/>
          </a:xfrm>
          <a:prstGeom prst="rect">
            <a:avLst/>
          </a:prstGeom>
          <a:ln w="0">
            <a:noFill/>
          </a:ln>
        </p:spPr>
      </p:pic>
      <p:sp>
        <p:nvSpPr>
          <p:cNvPr id="855" name="Google Shape;898;g89d9307d70_13_164"/>
          <p:cNvSpPr/>
          <p:nvPr/>
        </p:nvSpPr>
        <p:spPr>
          <a:xfrm>
            <a:off x="1785240" y="1758600"/>
            <a:ext cx="6498720" cy="108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5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2800" cy="690120"/>
          </a:xfrm>
          <a:prstGeom prst="rect">
            <a:avLst/>
          </a:prstGeom>
          <a:ln w="0">
            <a:noFill/>
          </a:ln>
        </p:spPr>
      </p:pic>
      <p:sp>
        <p:nvSpPr>
          <p:cNvPr id="857" name="Прямоугольник 5"/>
          <p:cNvSpPr/>
          <p:nvPr/>
        </p:nvSpPr>
        <p:spPr>
          <a:xfrm>
            <a:off x="3482280" y="5056920"/>
            <a:ext cx="4398120" cy="3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8" name="Изображение 40"/>
          <p:cNvSpPr/>
          <p:nvPr/>
        </p:nvSpPr>
        <p:spPr>
          <a:xfrm>
            <a:off x="8656200" y="3567600"/>
            <a:ext cx="367560" cy="3675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5320" cy="165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8880" cy="2610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1800" cy="56595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9080" cy="3790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7120" cy="2671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64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8080" cy="2527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8080" cy="12474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9160" cy="34491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4040" cy="45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456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1884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2024-08-21T14:27:17Z</dcterms:modified>
  <cp:revision>156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