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7.png" ContentType="image/png"/>
  <Override PartName="/ppt/media/image4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3.png" ContentType="image/png"/>
  <Override PartName="/ppt/media/image9.png" ContentType="image/png"/>
  <Override PartName="/ppt/media/image30.jpeg" ContentType="image/jpeg"/>
  <Override PartName="/ppt/media/image15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28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6D1B563-BE12-4F8A-A6BE-19085B52485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363F1B-ACB9-4E1F-959D-7EF79FE2CA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74E7B0-05C6-4EA9-B344-9CEA5092EF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CE0659-7726-430B-9B4B-6B4D3E9AC1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2BFF11-FEF2-4D25-B2C3-C5E910F08A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192F18-232D-43B8-BA30-E2D4449098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C7E007-AA8E-4B30-8CFF-56F71C1C53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261D51-7092-44C4-A751-1F8348DEA4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70CD81-8999-41EC-9EE8-25A9C6F373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F24501-A899-4C7A-9865-DAB350A02D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036A95-1CCA-4A8E-8296-FCB973F548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92AA35-0B6D-4CF4-8030-3ADF2508EB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44C488-51B3-4792-A644-3F51E40336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685947-2736-4F07-A69B-89BBB79645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69E135-DF58-4FC2-A290-4302461974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8B29F8-9196-4426-BE69-0582811295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F3E5CF-BAD1-40FE-967A-397D23CF65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DE0104-FC39-4A8E-90C5-D9C63012FB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57933C-54D2-4D8B-9A0E-8F225A707E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876DA3-6B60-4C3D-8178-7AC5E27205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6A8915-F4A0-4208-98E2-53CAA0DD4E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C57267-3F84-4BE4-B428-C9220E07F2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6B54AD-8730-47BD-8750-076631ED44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3AB4A6-9A5A-43F3-8DC9-F92BC1CC54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C1C655-CDE2-450D-BC7A-FFD784BFE8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670CCC-8ABF-4EFB-85C0-3ABC16CAF3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F714C2-8461-403C-AB56-CD3704AD21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CF5122-EB90-4216-AFE3-91D5B18F9C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49E051-118E-4EA3-A96E-16E09C7DA4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C2C2D0-7ABA-4374-8DCC-BC4E101243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0F79A-A1F9-4422-BBE7-233FAE419E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07A27B-6BCD-4DF1-959A-F1C89F580F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C42073-F62B-45A4-A654-BE04616EDDA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D0C752-420A-4180-B758-CB1C5060AF2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15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15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2024-08-23T13:48:21Z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