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24.png" ContentType="image/png"/>
  <Override PartName="/ppt/media/image350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44.png" ContentType="image/png"/>
  <Override PartName="/ppt/media/image145.png" ContentType="image/png"/>
  <Override PartName="/ppt/media/image173.png" ContentType="image/png"/>
  <Override PartName="/ppt/media/image339.png" ContentType="image/png"/>
  <Override PartName="/ppt/media/image146.png" ContentType="image/png"/>
  <Override PartName="/ppt/media/image174.png" ContentType="image/png"/>
  <Override PartName="/ppt/media/image3.png" ContentType="image/png"/>
  <Override PartName="/ppt/media/image155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43.png" ContentType="image/png"/>
  <Override PartName="/ppt/media/image309.png" ContentType="image/png"/>
  <Override PartName="/ppt/media/image193.png" ContentType="image/png"/>
  <Override PartName="/ppt/media/image125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69.png" ContentType="image/png"/>
  <Override PartName="/ppt/media/image290.png" ContentType="image/png"/>
  <Override PartName="/ppt/media/image347.jpeg" ContentType="image/jpeg"/>
  <Override PartName="/ppt/media/image112.png" ContentType="image/png"/>
  <Override PartName="/ppt/media/image346.png" ContentType="image/png"/>
  <Override PartName="/ppt/media/image180.png" ContentType="image/png"/>
  <Override PartName="/ppt/media/image124.png" ContentType="image/png"/>
  <Override PartName="/ppt/media/image192.png" ContentType="image/png"/>
  <Override PartName="/ppt/media/image308.png" ContentType="image/png"/>
  <Override PartName="/ppt/media/image142.png" ContentType="image/png"/>
  <Override PartName="/ppt/media/image122.png" ContentType="image/png"/>
  <Override PartName="/ppt/media/image190.png" ContentType="image/png"/>
  <Override PartName="/ppt/media/image335.png" ContentType="image/png"/>
  <Override PartName="/ppt/media/image297.png" ContentType="image/png"/>
  <Override PartName="/ppt/media/image260.png" ContentType="image/png"/>
  <Override PartName="/ppt/media/image291.png" ContentType="image/png"/>
  <Override PartName="/ppt/media/image282.png" ContentType="image/png"/>
  <Override PartName="/ppt/media/image320.png" ContentType="image/png"/>
  <Override PartName="/ppt/media/image333.png" ContentType="image/png"/>
  <Override PartName="/ppt/media/image295.png" ContentType="image/png"/>
  <Override PartName="/ppt/media/image294.png" ContentType="image/png"/>
  <Override PartName="/ppt/media/image332.png" ContentType="image/png"/>
  <Override PartName="/ppt/media/image194.png" ContentType="image/png"/>
  <Override PartName="/ppt/media/image126.png" ContentType="image/png"/>
  <Override PartName="/ppt/media/image123.png" ContentType="image/png"/>
  <Override PartName="/ppt/media/image191.png" ContentType="image/png"/>
  <Override PartName="/ppt/media/image293.png" ContentType="image/png"/>
  <Override PartName="/ppt/media/image331.png" ContentType="image/png"/>
  <Override PartName="/ppt/media/image292.png" ContentType="image/png"/>
  <Override PartName="/ppt/media/image330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265.png" ContentType="image/png"/>
  <Override PartName="/ppt/media/image303.png" ContentType="image/png"/>
  <Override PartName="/ppt/media/image312.png" ContentType="image/png"/>
  <Override PartName="/ppt/media/image274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141.png" ContentType="image/png"/>
  <Override PartName="/ppt/media/image269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150.png" ContentType="image/png"/>
  <Override PartName="/ppt/media/image27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CD1A0A2-B208-4C85-B994-6E86F96E3D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B723B6-416C-4392-869C-B9F26B489F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2B518F-873B-47A8-9D3F-D9C34EEBEF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DE4939-E92E-40BB-AEC3-539A56AF43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DCFA2F-94EA-4CE3-9FF4-C79121B122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FA7E9F-CF6A-4D42-9A59-385AA8A07D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A61240-8DC2-4B1F-A5C3-21AAF2BC68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9069A0-68B2-4E78-861D-9FFD45629C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E1B0F-EFE6-47EF-8E74-8B2E441941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069BA0-E373-46B6-8A1C-4C8D5060FC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2D9490-1791-4394-871F-DB548FCCD6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61D0F-797E-4A94-ADDB-6D2C7881F1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CA5C0E-8F28-4EC4-BAC1-567015CF45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A6DDBB-9746-427B-97E0-F80375D99D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20CA9F-E6DD-4489-9B8B-5A670D708D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23FAAD-D2D7-4D78-A220-96B3BBA598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C7F9A-3B86-4C9D-93AD-577C8569E6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667E64-4C0A-4716-987F-4E2480B6E8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3092E3-7568-477C-840E-FC6D544068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60F643-5476-4D9C-8DA5-A36067A5A7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879E4F-A360-4F3E-B12F-C7E1497F15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0AE413-3EF7-4CBE-AD55-E0B817CE19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2A1561-0A60-472C-A369-94F6935C06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164E8B-E0DB-4352-A118-30CDFD4200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AF22F-D856-453A-971D-4BF9534DC2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EB07DD-C0F6-4377-8E25-C7A5995335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42AB8F-3F94-469F-9138-7C17FE5696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E9CDB5-AC9B-407F-B8E8-DF343EEB01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A18A76-25FB-42AE-A7BC-B52B454B21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8F2472-2AC9-4585-A8BC-8E3BC96B94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AD7357-2E18-4C39-9DA5-2F748F58B6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F34333-F76F-4165-A260-A5B6A4A441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BA9B44-E9C5-4027-B2D9-C5CC9BF647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FFF9E0-9CD2-483A-849A-9F93028875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4F85BB-2AA3-468A-A841-0792366806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6617E-46B9-4BA9-A091-DE01F4A972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0191E-B2E6-4B7F-A77A-C072DAFB14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06E3C-3849-43E8-86FD-67B39FC551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04C896-D2FC-469B-803B-2D37B20396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6A1B54-7D92-4107-8FA4-5B669F92D8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921475-0894-4111-9B47-C7D5BB2830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259343-31A8-4BBE-884A-453865269E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7D15B9-ABD1-4950-9440-9043D91112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82CDAA-B9BD-49A5-B93A-2B70176505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0D7D33-F7EE-4B27-8DA0-4EFF1FC655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C8F7C-8BDC-4CA6-B6E5-8FCE87BFEC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81492E-EFDA-435E-86E9-86BB3D6CA7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538BD3-0443-44D6-AEAD-254CEA3C0E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A7D36A-E770-4EAE-9728-1B3C942245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329238-35C5-4A0A-96C9-415BB6B870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C8C77B-33F1-4AF3-9080-17CEBDE6A3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91AA52-9903-41F2-BD3A-7B927997A5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7E0806-695D-472F-A0B7-1D4C0774BD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0A1C5-1F46-4270-8AC5-8BC667BEA1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EC3DF3-8BAE-4E25-8E36-74D5031AEF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48CABB-837F-48B1-A24F-CDE5273984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955666-2BAB-45B4-AC59-606577A4DC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BB1015-9B65-4EE6-85B8-CE2AB87AB3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F599BF-B5CB-4A9A-BC13-AE41157CDB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035FCC-4F23-4E6E-9C1F-2A6619ED2A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7ADFE3-1276-42F5-AA80-81D0DD9F03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6B25DC-640F-460C-91B3-247162ECBD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CB74C-AE2B-41C4-8D5B-62284ECD99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C336DB-AA70-4CD4-9852-776734C26E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19F99B-7C31-4ED1-A5D5-8F56C31915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82FA48-0011-49CD-9F16-663998A22F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7134F1-6EFA-41B8-9E2C-D923F6A939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369AE4-AFAB-46CA-8F8C-6E8283E8BB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462F7D-3970-4CAD-9B5A-714CC008AC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D8BC06-C6AA-4A39-9169-CC96E97691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2170-92B3-4F44-B8E7-66CBC04200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8105A6-5212-4FFC-B3DC-8C9FBB5813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D848B-4BF5-4FB1-AFC0-704347352A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9CC97-5D94-42B7-90C6-2461981D97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F38EA3-70B5-4F73-A1A6-26069B3AEB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640F6D-8BF0-40EE-AEE5-43799A7010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5C7013-9DE7-49CA-8980-42DB0628CC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F813C7-A2E4-4843-9B70-423E80C562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BD2AF-FC82-4D36-AF2F-6A5334707C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080" cy="34182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47CAE0-A46E-4B4C-9159-E472DA8632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1C5AD-848B-4169-8712-63A363E47D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733AD-ADEA-49A9-A0B5-0CDC93E0C5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1D94B5-4ED7-4471-B855-09F2599A5E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41F07-EDFD-40AE-995D-8AB1E7A87E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B44132-DCE0-4BE7-AEE0-47AEA5D140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B27751-6871-40D2-9B8B-2A06D0F362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A16EA8-5D93-49E5-A1D0-AC3EE00F3A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B2BDB-7FF3-4A73-B52E-2D0C99862F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6B9283-1163-44F2-9E42-599F5C773E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F9359B-4303-49B8-B1BF-77F182877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D287F6-0D7A-4A0F-9DC5-1CC72376FC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69A2A8-501D-4A70-B79F-25761D303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FDD5FB-76F7-4A99-8D80-155737AF73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4B90A4-69A8-4714-B474-16169B36E8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C422ED-1840-4A2F-B59D-6372C9E859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69E9D7-A234-4E29-868C-30B8FA6D36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EDD94A-D6AF-4CF0-B59D-3B8FFD7D50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86763-9588-411A-AC92-FE35923E8C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FC9820-D457-4F6D-8419-A97CB7FAEE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6E55A-8D43-4555-8885-CFC755617F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BC59A-2506-44AA-8B21-7A5EF0D8A5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4F9758-F308-4CAC-A55F-A1E50A86CE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D5DC3-65A1-4B50-8422-24D16D6A2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7038E5-66CF-4C99-A532-BE12E17219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0600" cy="2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0720" cy="2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A3ACD-41B9-4DE9-B66F-809CD4B04C6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0720" cy="2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0600" cy="2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0720" cy="2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826BC-0C53-4308-96E4-F948A9A2713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0720" cy="2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jpe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840" cy="56566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9320" cy="12286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740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7240" cy="4172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6520" cy="23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440" cy="347544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384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920" cy="338040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280" cy="341028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3840" cy="6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840" cy="5656680"/>
          </a:xfrm>
          <a:prstGeom prst="rect">
            <a:avLst/>
          </a:prstGeom>
          <a:ln w="0">
            <a:noFill/>
          </a:ln>
        </p:spPr>
      </p:pic>
      <p:sp>
        <p:nvSpPr>
          <p:cNvPr id="875" name="Google Shape;898;g89d9307d70_13_164"/>
          <p:cNvSpPr/>
          <p:nvPr/>
        </p:nvSpPr>
        <p:spPr>
          <a:xfrm>
            <a:off x="1785240" y="1758600"/>
            <a:ext cx="6498000" cy="108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2080" cy="689400"/>
          </a:xfrm>
          <a:prstGeom prst="rect">
            <a:avLst/>
          </a:prstGeom>
          <a:ln w="0">
            <a:noFill/>
          </a:ln>
        </p:spPr>
      </p:pic>
      <p:sp>
        <p:nvSpPr>
          <p:cNvPr id="877" name="Прямоугольник 5"/>
          <p:cNvSpPr/>
          <p:nvPr/>
        </p:nvSpPr>
        <p:spPr>
          <a:xfrm>
            <a:off x="3482280" y="5056920"/>
            <a:ext cx="439740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78" name="Изображение 40"/>
          <p:cNvSpPr/>
          <p:nvPr/>
        </p:nvSpPr>
        <p:spPr>
          <a:xfrm>
            <a:off x="8656200" y="3567600"/>
            <a:ext cx="366840" cy="3668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4600" cy="165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1080" cy="56588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360" cy="3783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400" cy="2664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56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360" cy="252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360" cy="12466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440" cy="34484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3320" cy="45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384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2024-08-21T14:30:04Z</dcterms:modified>
  <cp:revision>158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