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353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1.jpeg" ContentType="image/jpeg"/>
  <Override PartName="/ppt/media/image173.png" ContentType="image/png"/>
  <Override PartName="/ppt/media/image339.png" ContentType="image/png"/>
  <Override PartName="/ppt/media/image174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125.png" ContentType="image/png"/>
  <Override PartName="/ppt/media/image193.png" ContentType="image/png"/>
  <Override PartName="/ppt/media/image359.png" ContentType="image/png"/>
  <Override PartName="/ppt/media/image280.png" ContentType="image/png"/>
  <Override PartName="/ppt/media/image348.png" ContentType="image/png"/>
  <Override PartName="/ppt/media/image182.png" ContentType="image/png"/>
  <Override PartName="/ppt/media/image69.png" ContentType="image/png"/>
  <Override PartName="/ppt/media/image290.png" ContentType="image/png"/>
  <Override PartName="/ppt/media/image99.png" ContentType="image/png"/>
  <Override PartName="/ppt/media/image360.jpeg" ContentType="image/jpeg"/>
  <Override PartName="/ppt/media/image270.png" ContentType="image/png"/>
  <Override PartName="/ppt/media/image122.png" ContentType="image/png"/>
  <Override PartName="/ppt/media/image356.png" ContentType="image/png"/>
  <Override PartName="/ppt/media/image190.png" ContentType="image/png"/>
  <Override PartName="/ppt/media/image357.png" ContentType="image/png"/>
  <Override PartName="/ppt/media/image191.png" ContentType="image/png"/>
  <Override PartName="/ppt/media/image123.png" ContentType="image/png"/>
  <Override PartName="/ppt/media/image287.png" ContentType="image/png"/>
  <Override PartName="/ppt/media/image325.png" ContentType="image/png"/>
  <Override PartName="/ppt/media/image132.png" ContentType="image/png"/>
  <Override PartName="/ppt/media/image126.png" ContentType="image/png"/>
  <Override PartName="/ppt/media/image194.png" ContentType="image/png"/>
  <Override PartName="/ppt/media/image334.png" ContentType="image/png"/>
  <Override PartName="/ppt/media/image296.png" ContentType="image/png"/>
  <Override PartName="/ppt/media/image358.png" ContentType="image/png"/>
  <Override PartName="/ppt/media/image192.png" ContentType="image/png"/>
  <Override PartName="/ppt/media/image124.png" ContentType="image/png"/>
  <Override PartName="/ppt/media/image335.png" ContentType="image/png"/>
  <Override PartName="/ppt/media/image297.png" ContentType="image/png"/>
  <Override PartName="/ppt/media/image260.png" ContentType="image/png"/>
  <Override PartName="/ppt/media/image291.png" ContentType="image/png"/>
  <Override PartName="/ppt/media/image333.png" ContentType="image/png"/>
  <Override PartName="/ppt/media/image295.png" ContentType="image/png"/>
  <Override PartName="/ppt/media/image294.png" ContentType="image/png"/>
  <Override PartName="/ppt/media/image332.png" ContentType="image/png"/>
  <Override PartName="/ppt/media/image293.png" ContentType="image/png"/>
  <Override PartName="/ppt/media/image331.png" ContentType="image/png"/>
  <Override PartName="/ppt/media/image292.png" ContentType="image/png"/>
  <Override PartName="/ppt/media/image330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38.png" ContentType="image/png"/>
  <Override PartName="/ppt/media/image172.png" ContentType="image/png"/>
  <Override PartName="/ppt/media/image315.png" ContentType="image/png"/>
  <Override PartName="/ppt/media/image277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22.png" ContentType="image/png"/>
  <Override PartName="/ppt/media/image284.png" ContentType="image/png"/>
  <Override PartName="/ppt/media/image321.png" ContentType="image/png"/>
  <Override PartName="/ppt/media/image28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0.png" ContentType="image/png"/>
  <Override PartName="/ppt/media/image262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261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301.png" ContentType="image/png"/>
  <Override PartName="/ppt/media/image263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9.png" ContentType="image/png"/>
  <Override PartName="/ppt/media/image58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75.png" ContentType="image/png"/>
  <Override PartName="/ppt/media/image10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130.png" ContentType="image/png"/>
  <Override PartName="/ppt/media/image258.png" ContentType="image/png"/>
  <Override PartName="/ppt/media/image131.png" ContentType="image/png"/>
  <Override PartName="/ppt/media/image259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0.png" ContentType="image/png"/>
  <Override PartName="/ppt/media/image306.png" ContentType="image/png"/>
  <Override PartName="/ppt/media/image268.png" ContentType="image/png"/>
  <Override PartName="/ppt/media/image307.png" ContentType="image/png"/>
  <Override PartName="/ppt/media/image141.png" ContentType="image/png"/>
  <Override PartName="/ppt/media/image26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14062C4-10CF-4B82-B515-43C63D06813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58B15B-A083-4839-9C18-67B7DEF8D8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BA4C3D-8181-46FE-BC47-4A9471BBD4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80AEA8-32AD-40DF-A85E-5281344D01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9D098D-6822-4175-9439-094575887F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12BBFC-167C-44C1-AFF2-303F100B60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A9DCE8-0464-44FE-BD48-8BD6504E9D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ED7EDA-1786-450F-8B10-A64743860D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1F7CF1-F108-4007-96D2-ADD2DC44DE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257BC9-647F-4A5D-ADBE-D8C5465B07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227692-11AC-40AB-89C3-F296F14FAD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E4E208-E605-4C89-A4ED-B18448E1B3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1F391F-D071-4D97-A3EA-CC6FC34DF27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3B77B4-7812-49A1-9BD0-CBF6CB807B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2AA505-87A8-4B97-A4A8-842FBD5A1D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5F58B7-1BF1-420B-933B-4A29BE5D20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3DE9BF-49EF-4C4B-888A-6507E6B75B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8D0218-AC2F-4B95-980E-06E0A87C3F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8CB0FD-8EDA-44F3-ABD6-DB360AF3A9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837108-F91D-492D-A97E-DD7A2358ABE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A94014-3360-46A2-BC23-223EBABBFC9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917971-9C02-4B7A-BD67-7B4169C097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7D3F09-DC92-49DC-B821-2CE558E8C4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D1076E-6491-4CDD-94B8-6A5EE0ED10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A13804-562A-436D-AD9B-E4F7742094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003C28-30AA-459C-971E-9F468AED77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328DF2-AD81-4A54-92D6-A06B055B98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472106-35B4-4852-AADC-06250F094C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D9CD1C-8788-47E5-BD83-7C54554EAE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D90AA6-88E2-45C6-95DA-F6D0E5A847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E5B40E-838D-4E0B-847C-8E7CDD4774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10A0A1-B833-4137-8B0B-19C733FF42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D0197E-95A5-427D-9161-29F94DA51E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BE235C-D4B5-4C7A-AF84-6BD0E5E85D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DA5564-A0DE-4916-8D5D-327A6CD464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182B9F-34D8-48EE-AAE3-024D5D6892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11F41A-5F6B-4B25-9A1D-8D7AC3F09C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E80A71-DE59-4FE1-9CD8-1AF3398FD2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34B909-8FFC-4150-9602-2680A9C36C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1473C2-0D3F-4E7B-92EF-BEBCA82895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925BC1-D569-4D09-87D7-BC5F46D654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55CA3A-CC33-4DC5-8598-91BC2B4E5B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5285B8-2CED-48BB-A554-80A06A0238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E54AA9-719B-4478-AED2-F26E5F0A78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449270-2848-402C-B36D-44C31227E0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C6469B-3677-4B5C-AD12-FEBA939220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35EF29-A9AE-439F-B787-594EFDAE2C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B13FB3-4F30-4D8F-AA3F-39CD282ABF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F9E121-E494-4FEE-B81B-BFD53A4A77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07A7BE-0B89-4EE7-BC8C-CF3DECB058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D06D29-3CC8-4D0B-9F78-8A764D54ED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E14137-7036-474E-9CDA-BD9092C20C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AA25E5-7893-4965-8BA5-B32232F449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2EFD19-A5FB-4B5F-92C6-861CB7C1B6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FCB5C6-A1DF-46F2-B124-B47ABF39B1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5900C5-A777-4D38-9701-D2C6002F8B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19F4D5-9CFB-452A-B039-C21C3D2F40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8F2271-0015-44DC-9007-5B2B649FFE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0B2033-C338-4C61-B361-CB5930D345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F414FE-360B-4316-AB8A-AB24FD8F97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0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960CB2-9186-47FB-9ACC-C9B7FEA1AB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C90647-4CDA-4762-B6F3-6892B6F696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A77AA6-BF43-4133-9ACE-F6203BFC63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0C91FA-4EAE-4103-8374-D796969847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4F354F-5E59-4194-9857-B91912EB2B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35DFE0-58C3-44D2-91AF-B86B993A3D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941F46-0692-4180-B2FF-16F71C3D0A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A3163A-02B7-42CC-B2EA-815794D2A1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5868AB-56CF-44E9-8E60-09EB153A54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664885-24D7-49D5-8C60-ED2E506F1A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770F6B-7C82-496B-84CA-5CD514E692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90D802-7307-46C0-AC31-DF89E13953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0D19AA-8E4E-4C79-814C-9FBE3799684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7339F4-4B4F-4624-B35B-21B52859DB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F06AEB-BE32-43DB-A30B-7BC0D84ED54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87E2B6-4771-462F-93A0-61482DE3F7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3DE16B-87E8-4E93-A8C3-D29170015E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A9F6C3-FB07-4D4C-9D15-E4AD5380EC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F4573C-C44C-4265-846B-176D7A93565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E48542-4C05-4BC7-821B-875561B0A2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AA0E6A-7C31-4E59-B255-87C5132EA7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5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A6B943-FF7A-4DC7-949A-E114462878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4720" cy="3417840"/>
          </a:xfrm>
          <a:prstGeom prst="rect">
            <a:avLst/>
          </a:prstGeom>
          <a:ln w="0">
            <a:noFill/>
          </a:ln>
        </p:spPr>
      </p:sp>
      <p:sp>
        <p:nvSpPr>
          <p:cNvPr id="9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2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064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7BD4D6-0A39-4225-B084-FC83F3F12E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E0B7FE-A5DB-4C60-B296-1379303696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B2CB78-C23D-436A-933A-EA32744BED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2883A7-FFCA-4B27-8D0B-280B70EEC3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6DEA84-6288-4394-9DE8-A99EEDCD3E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E60358-0B74-4D56-8D4A-BFF09D3E65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75F4F6-B242-456B-8B09-2E135DEB12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5DDBFF-2AE6-4558-9BDA-14E2C7D593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1E35F0-39A5-4672-9A1A-4910C7AD55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8300D3-3F17-4830-B2D5-14AC00262D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87F693-3321-42A9-AC12-7180FD49E1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C7B855-65B9-4956-9E12-06359B87E2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76F03C-6E53-4E65-B3CB-48720641EC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00D0E9-CE3D-4A64-8E66-6ACEBE0320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509EBC-C0E6-4A21-900E-7BB5AAAD9C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90A610-783B-450C-AB6C-38A2F978E0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F39A36-F872-4EA8-946C-641B9182AF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C8F6BD-E97D-4585-8A7E-CCFD162157E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4C9415-586C-45AC-A4E8-4DEDC97FDA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5CEAA9-01FA-4C4E-AECA-95ACF0A302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3C075C-8B3B-42BB-B7B1-0904E63B5B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C542D4-9002-47BA-B758-F912D53CCA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175F54-3DDB-430A-BC8D-E0D7C7E056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F36CD2-3CAD-49BA-BE31-38BB5E4675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C508A2-14E9-4033-B4DA-0408820233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024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036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ED2DFA-CCE9-4435-A7E6-BF5C94F502A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82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036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024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036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40C3DE-23E6-4C76-8881-A880A87607D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036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jpe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8480" cy="565632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8960" cy="12283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7040" cy="3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6880" cy="41688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6160" cy="23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3560" cy="338004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9920" cy="340992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348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8160" cy="2610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5080" cy="347508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348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7800" cy="2609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8480" cy="5656320"/>
          </a:xfrm>
          <a:prstGeom prst="rect">
            <a:avLst/>
          </a:prstGeom>
          <a:ln w="0">
            <a:noFill/>
          </a:ln>
        </p:spPr>
      </p:pic>
      <p:sp>
        <p:nvSpPr>
          <p:cNvPr id="905" name="Google Shape;898;g89d9307d70_13_164"/>
          <p:cNvSpPr/>
          <p:nvPr/>
        </p:nvSpPr>
        <p:spPr>
          <a:xfrm>
            <a:off x="1785240" y="1758600"/>
            <a:ext cx="6497640" cy="108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0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1720" cy="689040"/>
          </a:xfrm>
          <a:prstGeom prst="rect">
            <a:avLst/>
          </a:prstGeom>
          <a:ln w="0">
            <a:noFill/>
          </a:ln>
        </p:spPr>
      </p:pic>
      <p:sp>
        <p:nvSpPr>
          <p:cNvPr id="907" name="Прямоугольник 5"/>
          <p:cNvSpPr/>
          <p:nvPr/>
        </p:nvSpPr>
        <p:spPr>
          <a:xfrm>
            <a:off x="3482280" y="5056920"/>
            <a:ext cx="4397040" cy="3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8" name="Изображение 40"/>
          <p:cNvSpPr/>
          <p:nvPr/>
        </p:nvSpPr>
        <p:spPr>
          <a:xfrm>
            <a:off x="8656200" y="3567600"/>
            <a:ext cx="366480" cy="36648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4240" cy="165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0720" cy="56584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8000" cy="37800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6040" cy="26604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7000" cy="25164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7000" cy="12463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8080" cy="344808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2960" cy="45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34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2024-08-21T14:31:31Z</dcterms:modified>
  <cp:revision>161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