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0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256.png" ContentType="image/png"/>
  <Override PartName="/ppt/media/image255.png" ContentType="image/png"/>
  <Override PartName="/ppt/media/image254.png" ContentType="image/png"/>
  <Override PartName="/ppt/media/image253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121.png" ContentType="image/png"/>
  <Override PartName="/ppt/media/image248.png" ContentType="image/png"/>
  <Override PartName="/ppt/media/image120.png" ContentType="image/png"/>
  <Override PartName="/ppt/media/image247.png" ContentType="image/png"/>
  <Override PartName="/ppt/media/image246.png" ContentType="image/png"/>
  <Override PartName="/ppt/media/image245.png" ContentType="image/png"/>
  <Override PartName="/ppt/media/image244.png" ContentType="image/png"/>
  <Override PartName="/ppt/media/image243.png" ContentType="image/png"/>
  <Override PartName="/ppt/media/image242.png" ContentType="image/png"/>
  <Override PartName="/ppt/media/image241.png" ContentType="image/png"/>
  <Override PartName="/ppt/media/image240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101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219.png" ContentType="image/png"/>
  <Override PartName="/ppt/media/image218.png" ContentType="image/png"/>
  <Override PartName="/ppt/media/image217.png" ContentType="image/png"/>
  <Override PartName="/ppt/media/image216.png" ContentType="image/png"/>
  <Override PartName="/ppt/media/image215.png" ContentType="image/png"/>
  <Override PartName="/ppt/media/image214.png" ContentType="image/png"/>
  <Override PartName="/ppt/media/image213.png" ContentType="image/png"/>
  <Override PartName="/ppt/media/image212.png" ContentType="image/png"/>
  <Override PartName="/ppt/media/image211.png" ContentType="image/png"/>
  <Override PartName="/ppt/media/image210.png" ContentType="image/png"/>
  <Override PartName="/ppt/media/image209.png" ContentType="image/png"/>
  <Override PartName="/ppt/media/image208.png" ContentType="image/png"/>
  <Override PartName="/ppt/media/image207.png" ContentType="image/png"/>
  <Override PartName="/ppt/media/image206.png" ContentType="image/png"/>
  <Override PartName="/ppt/media/image205.png" ContentType="image/png"/>
  <Override PartName="/ppt/media/image204.png" ContentType="image/png"/>
  <Override PartName="/ppt/media/image203.png" ContentType="image/png"/>
  <Override PartName="/ppt/media/image202.png" ContentType="image/png"/>
  <Override PartName="/ppt/media/image201.png" ContentType="image/png"/>
  <Override PartName="/ppt/media/image200.png" ContentType="image/png"/>
  <Override PartName="/ppt/media/image199.png" ContentType="image/png"/>
  <Override PartName="/ppt/media/image198.png" ContentType="image/png"/>
  <Override PartName="/ppt/media/image189.png" ContentType="image/png"/>
  <Override PartName="/ppt/media/image188.png" ContentType="image/png"/>
  <Override PartName="/ppt/media/image179.png" ContentType="image/png"/>
  <Override PartName="/ppt/media/image178.png" ContentType="image/png"/>
  <Override PartName="/ppt/media/image169.png" ContentType="image/png"/>
  <Override PartName="/ppt/media/image168.png" ContentType="image/png"/>
  <Override PartName="/ppt/media/image167.png" ContentType="image/png"/>
  <Override PartName="/ppt/media/image166.png" ContentType="image/png"/>
  <Override PartName="/ppt/media/image165.png" ContentType="image/png"/>
  <Override PartName="/ppt/media/image164.png" ContentType="image/png"/>
  <Override PartName="/ppt/media/image163.png" ContentType="image/png"/>
  <Override PartName="/ppt/media/image329.png" ContentType="image/png"/>
  <Override PartName="/ppt/media/image162.png" ContentType="image/png"/>
  <Override PartName="/ppt/media/image328.png" ContentType="image/png"/>
  <Override PartName="/ppt/media/image161.png" ContentType="image/png"/>
  <Override PartName="/ppt/media/image289.png" ContentType="image/png"/>
  <Override PartName="/ppt/media/image327.png" ContentType="image/png"/>
  <Override PartName="/ppt/media/image160.png" ContentType="image/png"/>
  <Override PartName="/ppt/media/image288.png" ContentType="image/png"/>
  <Override PartName="/ppt/media/image326.png" ContentType="image/png"/>
  <Override PartName="/ppt/media/image153.png" ContentType="image/png"/>
  <Override PartName="/ppt/media/image319.png" ContentType="image/png"/>
  <Override PartName="/ppt/media/image152.png" ContentType="image/png"/>
  <Override PartName="/ppt/media/image318.png" ContentType="image/png"/>
  <Override PartName="/ppt/media/image151.png" ContentType="image/png"/>
  <Override PartName="/ppt/media/image279.png" ContentType="image/png"/>
  <Override PartName="/ppt/media/image317.png" ContentType="image/png"/>
  <Override PartName="/ppt/media/image150.png" ContentType="image/png"/>
  <Override PartName="/ppt/media/image278.png" ContentType="image/png"/>
  <Override PartName="/ppt/media/image316.png" ContentType="image/png"/>
  <Override PartName="/ppt/media/image149.png" ContentType="image/png"/>
  <Override PartName="/ppt/media/image148.png" ContentType="image/png"/>
  <Override PartName="/ppt/media/image147.png" ContentType="image/png"/>
  <Override PartName="/ppt/media/image146.png" ContentType="image/png"/>
  <Override PartName="/ppt/media/image145.png" ContentType="image/png"/>
  <Override PartName="/ppt/media/image144.png" ContentType="image/png"/>
  <Override PartName="/ppt/media/image143.png" ContentType="image/png"/>
  <Override PartName="/ppt/media/image309.png" ContentType="image/png"/>
  <Override PartName="/ppt/media/image142.png" ContentType="image/png"/>
  <Override PartName="/ppt/media/image308.png" ContentType="image/png"/>
  <Override PartName="/ppt/media/image141.png" ContentType="image/png"/>
  <Override PartName="/ppt/media/image269.png" ContentType="image/png"/>
  <Override PartName="/ppt/media/image307.png" ContentType="image/png"/>
  <Override PartName="/ppt/media/image67.png" ContentType="image/png"/>
  <Override PartName="/ppt/media/image68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7.png" ContentType="image/png"/>
  <Override PartName="/ppt/media/image19.png" ContentType="image/png"/>
  <Override PartName="/ppt/media/image345.png" ContentType="image/png"/>
  <Override PartName="/ppt/media/image88.png" ContentType="image/png"/>
  <Override PartName="/ppt/media/image89.png" ContentType="image/png"/>
  <Override PartName="/ppt/media/image27.png" ContentType="image/png"/>
  <Override PartName="/ppt/media/image353.png" ContentType="image/png"/>
  <Override PartName="/ppt/media/image96.png" ContentType="image/png"/>
  <Override PartName="/ppt/media/image28.png" ContentType="image/png"/>
  <Override PartName="/ppt/media/image354.png" ContentType="image/png"/>
  <Override PartName="/ppt/media/image97.png" ContentType="image/png"/>
  <Override PartName="/ppt/media/image29.png" ContentType="image/png"/>
  <Override PartName="/ppt/media/image355.png" ContentType="image/png"/>
  <Override PartName="/ppt/media/image98.png" ContentType="image/png"/>
  <Override PartName="/ppt/media/image1.jpeg" ContentType="image/jpeg"/>
  <Override PartName="/ppt/media/image99.png" ContentType="image/png"/>
  <Override PartName="/ppt/media/image366.png" ContentType="image/png"/>
  <Override PartName="/ppt/media/image173.png" ContentType="image/png"/>
  <Override PartName="/ppt/media/image339.png" ContentType="image/png"/>
  <Override PartName="/ppt/media/image174.png" ContentType="image/png"/>
  <Override PartName="/ppt/media/image367.png" ContentType="image/png"/>
  <Override PartName="/ppt/media/image2.png" ContentType="image/png"/>
  <Override PartName="/ppt/media/image154.png" ContentType="image/png"/>
  <Override PartName="/ppt/media/image3.png" ContentType="image/png"/>
  <Override PartName="/ppt/media/image155.png" ContentType="image/png"/>
  <Override PartName="/ppt/media/image183.png" ContentType="image/png"/>
  <Override PartName="/ppt/media/image349.png" ContentType="image/png"/>
  <Override PartName="/ppt/media/image4.png" ContentType="image/png"/>
  <Override PartName="/ppt/media/image156.png" ContentType="image/png"/>
  <Override PartName="/ppt/media/image184.png" ContentType="image/png"/>
  <Override PartName="/ppt/media/image125.png" ContentType="image/png"/>
  <Override PartName="/ppt/media/image193.png" ContentType="image/png"/>
  <Override PartName="/ppt/media/image359.png" ContentType="image/png"/>
  <Override PartName="/ppt/media/image194.png" ContentType="image/png"/>
  <Override PartName="/ppt/media/image126.png" ContentType="image/png"/>
  <Override PartName="/ppt/media/image260.png" ContentType="image/png"/>
  <Override PartName="/ppt/media/image280.png" ContentType="image/png"/>
  <Override PartName="/ppt/media/image348.png" ContentType="image/png"/>
  <Override PartName="/ppt/media/image182.png" ContentType="image/png"/>
  <Override PartName="/ppt/media/image71.png" ContentType="image/png"/>
  <Override PartName="/ppt/media/image72.png" ContentType="image/png"/>
  <Override PartName="/ppt/media/image368.png" ContentType="image/png"/>
  <Override PartName="/ppt/media/image175.png" ContentType="image/png"/>
  <Override PartName="/ppt/media/image70.png" ContentType="image/png"/>
  <Override PartName="/ppt/media/image69.png" ContentType="image/png"/>
  <Override PartName="/ppt/media/image290.png" ContentType="image/png"/>
  <Override PartName="/ppt/media/image365.jpeg" ContentType="image/jpeg"/>
  <Override PartName="/ppt/media/image346.png" ContentType="image/png"/>
  <Override PartName="/ppt/media/image180.png" ContentType="image/png"/>
  <Override PartName="/ppt/media/image112.png" ContentType="image/png"/>
  <Override PartName="/ppt/media/image122.png" ContentType="image/png"/>
  <Override PartName="/ppt/media/image356.png" ContentType="image/png"/>
  <Override PartName="/ppt/media/image190.png" ContentType="image/png"/>
  <Override PartName="/ppt/media/image330.png" ContentType="image/png"/>
  <Override PartName="/ppt/media/image292.png" ContentType="image/png"/>
  <Override PartName="/ppt/media/image357.png" ContentType="image/png"/>
  <Override PartName="/ppt/media/image191.png" ContentType="image/png"/>
  <Override PartName="/ppt/media/image123.png" ContentType="image/png"/>
  <Override PartName="/ppt/media/image287.png" ContentType="image/png"/>
  <Override PartName="/ppt/media/image325.png" ContentType="image/png"/>
  <Override PartName="/ppt/media/image132.png" ContentType="image/png"/>
  <Override PartName="/ppt/media/image334.png" ContentType="image/png"/>
  <Override PartName="/ppt/media/image296.png" ContentType="image/png"/>
  <Override PartName="/ppt/media/image331.png" ContentType="image/png"/>
  <Override PartName="/ppt/media/image293.png" ContentType="image/png"/>
  <Override PartName="/ppt/media/image358.png" ContentType="image/png"/>
  <Override PartName="/ppt/media/image192.png" ContentType="image/png"/>
  <Override PartName="/ppt/media/image124.png" ContentType="image/png"/>
  <Override PartName="/ppt/media/image335.png" ContentType="image/png"/>
  <Override PartName="/ppt/media/image297.png" ContentType="image/png"/>
  <Override PartName="/ppt/media/image291.png" ContentType="image/png"/>
  <Override PartName="/ppt/media/image333.png" ContentType="image/png"/>
  <Override PartName="/ppt/media/image295.png" ContentType="image/png"/>
  <Override PartName="/ppt/media/image285.png" ContentType="image/png"/>
  <Override PartName="/ppt/media/image323.png" ContentType="image/png"/>
  <Override PartName="/ppt/media/image332.png" ContentType="image/png"/>
  <Override PartName="/ppt/media/image294.png" ContentType="image/png"/>
  <Override PartName="/ppt/media/image271.png" ContentType="image/png"/>
  <Override PartName="/ppt/media/image347.png" ContentType="image/png"/>
  <Override PartName="/ppt/media/image181.png" ContentType="image/png"/>
  <Override PartName="/ppt/media/image113.png" ContentType="image/png"/>
  <Override PartName="/ppt/media/image140.png" ContentType="image/png"/>
  <Override PartName="/ppt/media/image268.png" ContentType="image/png"/>
  <Override PartName="/ppt/media/image306.png" ContentType="image/png"/>
  <Override PartName="/ppt/media/image324.png" ContentType="image/png"/>
  <Override PartName="/ppt/media/image286.png" ContentType="image/png"/>
  <Override PartName="/ppt/media/image102.png" ContentType="image/png"/>
  <Override PartName="/ppt/media/image336.png" ContentType="image/png"/>
  <Override PartName="/ppt/media/image298.png" ContentType="image/png"/>
  <Override PartName="/ppt/media/image170.png" ContentType="image/png"/>
  <Override PartName="/ppt/media/image338.png" ContentType="image/png"/>
  <Override PartName="/ppt/media/image172.png" ContentType="image/png"/>
  <Override PartName="/ppt/media/image315.png" ContentType="image/png"/>
  <Override PartName="/ppt/media/image277.png" ContentType="image/png"/>
  <Override PartName="/ppt/media/image322.png" ContentType="image/png"/>
  <Override PartName="/ppt/media/image284.png" ContentType="image/png"/>
  <Override PartName="/ppt/media/image270.png" ContentType="image/png"/>
  <Override PartName="/ppt/media/image321.png" ContentType="image/png"/>
  <Override PartName="/ppt/media/image283.png" ContentType="image/png"/>
  <Override PartName="/ppt/media/image312.png" ContentType="image/png"/>
  <Override PartName="/ppt/media/image274.png" ContentType="image/png"/>
  <Override PartName="/ppt/media/image320.png" ContentType="image/png"/>
  <Override PartName="/ppt/media/image282.png" ContentType="image/png"/>
  <Override PartName="/ppt/media/image103.png" ContentType="image/png"/>
  <Override PartName="/ppt/media/image337.png" ContentType="image/png"/>
  <Override PartName="/ppt/media/image299.png" ContentType="image/png"/>
  <Override PartName="/ppt/media/image171.png" ContentType="image/png"/>
  <Override PartName="/ppt/media/image311.png" ContentType="image/png"/>
  <Override PartName="/ppt/media/image273.png" ContentType="image/png"/>
  <Override PartName="/ppt/media/image281.png" ContentType="image/png"/>
  <Override PartName="/ppt/media/image272.png" ContentType="image/png"/>
  <Override PartName="/ppt/media/image310.png" ContentType="image/png"/>
  <Override PartName="/ppt/media/image314.png" ContentType="image/png"/>
  <Override PartName="/ppt/media/image276.png" ContentType="image/png"/>
  <Override PartName="/ppt/media/image300.png" ContentType="image/png"/>
  <Override PartName="/ppt/media/image262.png" ContentType="image/png"/>
  <Override PartName="/ppt/media/image305.png" ContentType="image/png"/>
  <Override PartName="/ppt/media/image267.png" ContentType="image/png"/>
  <Override PartName="/ppt/media/image313.png" ContentType="image/png"/>
  <Override PartName="/ppt/media/image275.png" ContentType="image/png"/>
  <Override PartName="/ppt/media/image261.png" ContentType="image/png"/>
  <Override PartName="/ppt/media/image304.png" ContentType="image/png"/>
  <Override PartName="/ppt/media/image266.png" ContentType="image/png"/>
  <Override PartName="/ppt/media/image303.png" ContentType="image/png"/>
  <Override PartName="/ppt/media/image265.png" ContentType="image/png"/>
  <Override PartName="/ppt/media/image302.png" ContentType="image/png"/>
  <Override PartName="/ppt/media/image264.png" ContentType="image/png"/>
  <Override PartName="/ppt/media/image301.png" ContentType="image/png"/>
  <Override PartName="/ppt/media/image263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350.png" ContentType="image/png"/>
  <Override PartName="/ppt/media/image24.png" ContentType="image/png"/>
  <Override PartName="/ppt/media/image116.png" ContentType="image/png"/>
  <Override PartName="/ppt/media/image92.png" ContentType="image/png"/>
  <Override PartName="/ppt/media/image23.png" ContentType="image/png"/>
  <Override PartName="/ppt/media/image115.png" ContentType="image/png"/>
  <Override PartName="/ppt/media/image91.png" ContentType="image/png"/>
  <Override PartName="/ppt/media/image95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114.png" ContentType="image/png"/>
  <Override PartName="/ppt/media/image90.png" ContentType="image/png"/>
  <Override PartName="/ppt/media/image59.png" ContentType="image/png"/>
  <Override PartName="/ppt/media/image58.png" ContentType="image/png"/>
  <Override PartName="/ppt/media/image185.png" ContentType="image/png"/>
  <Override PartName="/ppt/media/image20.png" ContentType="image/png"/>
  <Override PartName="/ppt/media/image57.png" ContentType="image/png"/>
  <Override PartName="/ppt/media/image117.png" ContentType="image/png"/>
  <Override PartName="/ppt/media/image93.png" ContentType="image/png"/>
  <Override PartName="/ppt/media/image25.png" ContentType="image/png"/>
  <Override PartName="/ppt/media/image351.png" ContentType="image/png"/>
  <Override PartName="/ppt/media/image106.png" ContentType="image/png"/>
  <Override PartName="/ppt/media/image82.png" ContentType="image/png"/>
  <Override PartName="/ppt/media/image14.png" ContentType="image/png"/>
  <Override PartName="/ppt/media/image340.png" ContentType="image/png"/>
  <Override PartName="/ppt/media/image343.png" ContentType="image/png"/>
  <Override PartName="/ppt/media/image17.png" ContentType="image/png"/>
  <Override PartName="/ppt/media/image5.png" ContentType="image/png"/>
  <Override PartName="/ppt/media/image157.png" ContentType="image/png"/>
  <Override PartName="/ppt/media/image361.png" ContentType="image/png"/>
  <Override PartName="/ppt/media/image35.png" ContentType="image/png"/>
  <Override PartName="/ppt/media/image10.png" ContentType="image/png"/>
  <Override PartName="/ppt/media/image186.png" ContentType="image/png"/>
  <Override PartName="/ppt/media/image21.png" ContentType="image/png"/>
  <Override PartName="/ppt/media/image47.png" ContentType="image/png"/>
  <Override PartName="/ppt/media/image32.png" ContentType="image/png"/>
  <Override PartName="/ppt/media/image352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341.png" ContentType="image/png"/>
  <Override PartName="/ppt/media/image15.png" ContentType="image/png"/>
  <Override PartName="/ppt/media/image107.png" ContentType="image/png"/>
  <Override PartName="/ppt/media/image83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342.png" ContentType="image/png"/>
  <Override PartName="/ppt/media/image16.png" ContentType="image/png"/>
  <Override PartName="/ppt/media/image360.png" ContentType="image/png"/>
  <Override PartName="/ppt/media/image34.png" ContentType="image/png"/>
  <Override PartName="/ppt/media/image34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2.png" ContentType="image/png"/>
  <Override PartName="/ppt/media/image36.png" ContentType="image/png"/>
  <Override PartName="/ppt/media/image84.png" ContentType="image/png"/>
  <Override PartName="/ppt/media/image108.png" ContentType="image/png"/>
  <Override PartName="/ppt/media/image176.png" ContentType="image/png"/>
  <Override PartName="/ppt/media/image11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63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49.png" ContentType="image/png"/>
  <Override PartName="/ppt/media/image8.png" ContentType="image/png"/>
  <Override PartName="/ppt/media/image30.png" ContentType="image/png"/>
  <Override PartName="/ppt/media/image364.png" ContentType="image/png"/>
  <Override PartName="/ppt/media/image38.png" ContentType="image/png"/>
  <Override PartName="/ppt/media/image9.png" ContentType="image/png"/>
  <Override PartName="/ppt/media/image31.png" ContentType="image/png"/>
  <Override PartName="/ppt/media/image39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128.png" ContentType="image/png"/>
  <Override PartName="/ppt/media/image196.png" ContentType="image/png"/>
  <Override PartName="/ppt/media/image129.png" ContentType="image/png"/>
  <Override PartName="/ppt/media/image197.png" ContentType="image/png"/>
  <Override PartName="/ppt/media/image130.png" ContentType="image/png"/>
  <Override PartName="/ppt/media/image258.png" ContentType="image/png"/>
  <Override PartName="/ppt/media/image131.png" ContentType="image/png"/>
  <Override PartName="/ppt/media/image259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3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28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72.xml.rels" ContentType="application/vnd.openxmlformats-package.relationships+xml"/>
  <Override PartName="/ppt/slides/_rels/slide68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81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78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81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282DF51-088E-402A-B275-31A919FEF78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9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C40FE4-9825-40F4-AEBA-4BAD92EF4B7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9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B600BB-3518-4317-890C-EDE8FB03A9D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9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FE1C94-BF1E-45EC-BCD3-9C898822D37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9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56A6DC-D289-4C2A-B1AD-4EE68DEA9ED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9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ABECD8-5A67-4D94-9086-CC78D88451C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9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59C955-7D77-4F08-BBF8-D67DAAFCC7C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9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DE676C-D9F8-43B3-8CF9-A4BFBDF3FE7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9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89B2F1-FB87-410A-8CE5-8912AB5FA67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9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9581F0-0632-4FEC-A679-ACCB3498356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9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7273C3-7ABF-41F7-AB2E-A9B2F01C813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9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4F8D74-52EE-4AE6-98E6-1F6B70D9752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9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77B064-7B2B-4AC6-9240-A7A8B729A1D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9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852018-48F7-40DD-A4A6-F2E7546DC3A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9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1F1669-A6FA-4C3C-AF0F-734A2BF1A7F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9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ABDF0E-C3ED-4614-A90F-C9614B3D8A3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9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CFE845-81BB-468D-842F-DF85B4CC1CF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9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4045F8-B7B6-4B2F-BAD5-E8C494C7C0C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9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381FCF-23F5-4E31-A43D-22A4E7FD9ED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9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B493C5-21C6-4222-8ED4-930FD5D68A1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9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E0AD5E-7709-4D60-B2BC-180415A642E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0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3B570D-1E54-4571-85CC-5495B9E2484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9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70C6C2-8462-4EA2-8913-E01A2DAC506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0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0FBB16-7E13-4EBB-8919-F3866DE97CD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0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E19E1E-8E70-491E-88D6-7B525B76126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0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1A197C-F542-4193-A182-BC393ECD012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0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0F59B6-DAEA-4A06-8DC0-BD049F415E6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0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AD0335-CB45-4875-8AEB-78C71F09EC5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0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FC976B-B05C-4E62-AC51-71DB97D7A34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0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52BE05-06A9-477A-AD12-A109F539994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0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0107E7-7727-41F1-8328-57B492AEFDC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0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FF75C1-C7C6-45A5-A585-09CEA728D9C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0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17A13D-D99D-43D5-A6F7-46F77F8E8C0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9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A20F3E-1CD4-4010-AE34-7408BF01854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0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65FEB7-D0EF-48E6-944E-632EE74C2F4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0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40CD30-1D27-417F-8F21-56201B01312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0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C1FC0A-3223-4029-8624-78E04EA0848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0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69C399-A5E2-49DC-95CC-88F646932A4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0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16FDCF-9CEB-4825-914C-9927EAA7164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0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C41BC7-895C-4D04-BAE0-16F2C4705B7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0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472DE0-719C-4FC5-9860-0FAC331C3B5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0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F01E35-8826-400C-94A4-9BC406AF8B9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0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9CC55B-2827-4419-A6ED-AEF275AA2B3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0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1ECF6F-FC16-45D5-9060-5D7C1F13E3B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9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93839B-D676-4359-8514-90BD3DB575C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0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5B1B12-9735-466B-96F8-4CF1EF8067C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0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068860-0966-4A44-9DD9-A3E0A79A393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0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4D7905-1BFE-4100-B745-6CC38A3BB96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0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9BC319-92FE-4A4C-9EF8-E2DFA155F8D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0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E37475-A71D-42A0-91D2-75EC60326AD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0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F5790B-1D0D-4500-A0B5-896BA871995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0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BA5D01-A689-4C62-A4BE-D6897E35F46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0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9C2DD7-0F22-44C4-ADBE-9F82ABD0185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0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5889C1-C333-4EBE-B91C-989A0CC5FCF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0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07632F-D51B-4F7E-B993-6E487633A35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9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8296C6-472C-4D11-A5CB-4A5E7DD20DF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0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2C4C2B-6B0C-45EB-A54E-55E50391D6C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0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5471A3-6728-434A-AD02-2B9D2C84675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1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AC7134-F700-4036-B03B-3A148A8F69E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1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2F1505-072F-45AB-BB64-7B651C234E3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1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77F7D0-EB8B-48E0-8BCD-A6FBCC7947C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1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BCD6CB-87E2-4158-A63F-35895E75CBD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1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9D8BA3-00D4-48A4-AF3F-30B0964C3E8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1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01930D-E1AE-4EEC-A2B9-E2F8420A38E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A10E52-1402-4D26-AF04-D1EAAF1009C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1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3031BC-5627-4452-90CF-963D8D49E5B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9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0F4CB3-73EE-44E3-AB4B-5A734FA1EA9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1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5B80F0-B1A1-4AB4-95A2-15A3CBBAA67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1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9DADDA-3731-4FC1-9F08-4BFD0C60FD3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2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C12059-F563-4D0F-8BA4-8E64F9508F6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1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5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1C0D23-C774-4E94-A734-67C54DECD45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1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8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F7DCA0-0A74-4D05-B63B-8DEAEA71349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1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1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0BBA3C-3008-4D08-AA9A-9CB630DD020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1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4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AF7F3C-2F9C-4AC1-8758-DE8B2D8E8D7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1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7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AE549F-D8B0-4E75-A495-890DD3AF1F2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1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0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E33BB7-872C-4845-8349-5615390BD9C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1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3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413693-D3C4-4EED-A7B3-B8FE33C87E9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9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76330F-C46A-41B2-9768-FAE141FB5C4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1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6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5E2E82-B540-4D86-A824-26CB1CB69F1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1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9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475A4F-5DDB-4127-B0EB-713C93279C3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1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2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944A2C-798B-41D2-B1F7-F5C920D3A9D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5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B83C04-B153-46D5-8060-D179756E5EA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1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68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5BE154-76E7-4637-8798-0641D60ED8F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360" cy="3417480"/>
          </a:xfrm>
          <a:prstGeom prst="rect">
            <a:avLst/>
          </a:prstGeom>
          <a:ln w="0">
            <a:noFill/>
          </a:ln>
        </p:spPr>
      </p:sp>
      <p:sp>
        <p:nvSpPr>
          <p:cNvPr id="9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57EB57-9CBE-493B-BF3D-7E887ED5F4F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C47754-DD8B-4F1D-ACE3-9405913CC1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55BD24-095F-42C3-A56F-2D3F242620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43F126-F17E-417F-AF40-3A296A687CC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012E06-68C7-4B80-ACA4-E8CB609A852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B0EA99-8A8E-4E86-BB5D-38A2BAAE94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44415E-9D2F-40A4-939B-5C951A1C47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0C2FAF-9D36-4414-A404-2A3D51840D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B2E8F3-158D-4EC3-B7BB-6F8BCF429D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646361-105D-42CD-9409-3F02261F71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09B9E1-EBB9-480B-98C9-45AA9CC4B7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E55A76-34B8-47C1-99ED-B2DB6AB209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D852F7-AD33-4872-93AA-0877877B33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A21EEA-DABB-4A77-B224-C15D5EE377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037D92-D198-4735-A666-F4C9837D89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3D3EBA-7647-4DE1-A184-B07FB4FEE5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2F6999-CA20-4C0F-BE80-5E3D14AC6BD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052ACD-DF95-4D36-8B10-C7802D5FC6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5F3BED-15F6-46C4-94C0-5A30EEE90C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39656E-0072-42B0-B2CF-3A738531D6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DDE0E2-D913-4235-9F84-5FD0C6D05C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8A6248-2D1A-442D-97A7-ABFAF90208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7E3DDF-7CC9-46E7-BADF-E624E19D27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F98FD5-31B2-448C-A91D-4A624CA4CA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F71BD4-C06F-4B1E-A642-E7E02E52B1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7988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000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2F87B6-1FB1-4329-8E01-8AAACD89D7D7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83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000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7988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000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BA9211-1B15-4E3C-9C6A-CD398D74C3A1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000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pn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5.pn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90.png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94.png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98.png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303.png"/><Relationship Id="rId2" Type="http://schemas.openxmlformats.org/officeDocument/2006/relationships/image" Target="../media/image304.png"/><Relationship Id="rId3" Type="http://schemas.openxmlformats.org/officeDocument/2006/relationships/image" Target="../media/image305.png"/><Relationship Id="rId4" Type="http://schemas.openxmlformats.org/officeDocument/2006/relationships/image" Target="../media/image30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07.png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312.png"/><Relationship Id="rId2" Type="http://schemas.openxmlformats.org/officeDocument/2006/relationships/image" Target="../media/image313.png"/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16.png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image" Target="../media/image32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321.png"/><Relationship Id="rId2" Type="http://schemas.openxmlformats.org/officeDocument/2006/relationships/image" Target="../media/image322.png"/><Relationship Id="rId3" Type="http://schemas.openxmlformats.org/officeDocument/2006/relationships/image" Target="../media/image323.png"/><Relationship Id="rId4" Type="http://schemas.openxmlformats.org/officeDocument/2006/relationships/image" Target="../media/image32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25.png"/><Relationship Id="rId2" Type="http://schemas.openxmlformats.org/officeDocument/2006/relationships/image" Target="../media/image326.png"/><Relationship Id="rId3" Type="http://schemas.openxmlformats.org/officeDocument/2006/relationships/image" Target="../media/image327.png"/><Relationship Id="rId4" Type="http://schemas.openxmlformats.org/officeDocument/2006/relationships/image" Target="../media/image32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329.png"/><Relationship Id="rId2" Type="http://schemas.openxmlformats.org/officeDocument/2006/relationships/image" Target="../media/image330.png"/><Relationship Id="rId3" Type="http://schemas.openxmlformats.org/officeDocument/2006/relationships/image" Target="../media/image331.png"/><Relationship Id="rId4" Type="http://schemas.openxmlformats.org/officeDocument/2006/relationships/image" Target="../media/image332.png"/><Relationship Id="rId5" Type="http://schemas.openxmlformats.org/officeDocument/2006/relationships/image" Target="../media/image33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334.png"/><Relationship Id="rId2" Type="http://schemas.openxmlformats.org/officeDocument/2006/relationships/image" Target="../media/image335.png"/><Relationship Id="rId3" Type="http://schemas.openxmlformats.org/officeDocument/2006/relationships/image" Target="../media/image336.png"/><Relationship Id="rId4" Type="http://schemas.openxmlformats.org/officeDocument/2006/relationships/image" Target="../media/image33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38.png"/><Relationship Id="rId2" Type="http://schemas.openxmlformats.org/officeDocument/2006/relationships/image" Target="../media/image339.png"/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342.png"/><Relationship Id="rId2" Type="http://schemas.openxmlformats.org/officeDocument/2006/relationships/image" Target="../media/image343.png"/><Relationship Id="rId3" Type="http://schemas.openxmlformats.org/officeDocument/2006/relationships/image" Target="../media/image344.png"/><Relationship Id="rId4" Type="http://schemas.openxmlformats.org/officeDocument/2006/relationships/image" Target="../media/image345.png"/><Relationship Id="rId5" Type="http://schemas.openxmlformats.org/officeDocument/2006/relationships/image" Target="../media/image34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47.png"/><Relationship Id="rId2" Type="http://schemas.openxmlformats.org/officeDocument/2006/relationships/image" Target="../media/image348.png"/><Relationship Id="rId3" Type="http://schemas.openxmlformats.org/officeDocument/2006/relationships/image" Target="../media/image349.png"/><Relationship Id="rId4" Type="http://schemas.openxmlformats.org/officeDocument/2006/relationships/image" Target="../media/image35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351.png"/><Relationship Id="rId2" Type="http://schemas.openxmlformats.org/officeDocument/2006/relationships/image" Target="../media/image352.png"/><Relationship Id="rId3" Type="http://schemas.openxmlformats.org/officeDocument/2006/relationships/image" Target="../media/image353.png"/><Relationship Id="rId4" Type="http://schemas.openxmlformats.org/officeDocument/2006/relationships/image" Target="../media/image354.png"/><Relationship Id="rId5" Type="http://schemas.openxmlformats.org/officeDocument/2006/relationships/image" Target="../media/image35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356.png"/><Relationship Id="rId2" Type="http://schemas.openxmlformats.org/officeDocument/2006/relationships/image" Target="../media/image357.png"/><Relationship Id="rId3" Type="http://schemas.openxmlformats.org/officeDocument/2006/relationships/image" Target="../media/image358.png"/><Relationship Id="rId4" Type="http://schemas.openxmlformats.org/officeDocument/2006/relationships/image" Target="../media/image35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60.png"/><Relationship Id="rId2" Type="http://schemas.openxmlformats.org/officeDocument/2006/relationships/image" Target="../media/image361.png"/><Relationship Id="rId3" Type="http://schemas.openxmlformats.org/officeDocument/2006/relationships/image" Target="../media/image362.png"/><Relationship Id="rId4" Type="http://schemas.openxmlformats.org/officeDocument/2006/relationships/image" Target="../media/image363.png"/><Relationship Id="rId5" Type="http://schemas.openxmlformats.org/officeDocument/2006/relationships/image" Target="../media/image36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365.jpeg"/><Relationship Id="rId2" Type="http://schemas.openxmlformats.org/officeDocument/2006/relationships/image" Target="../media/image366.png"/><Relationship Id="rId3" Type="http://schemas.openxmlformats.org/officeDocument/2006/relationships/image" Target="../media/image367.png"/><Relationship Id="rId4" Type="http://schemas.openxmlformats.org/officeDocument/2006/relationships/image" Target="../media/image36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8120" cy="565596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18600" cy="122796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6680" cy="38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6520" cy="41652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5800" cy="23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720" cy="347472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312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3200" cy="337968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560" cy="340956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312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720" cy="344772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312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720" cy="347472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312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3200" cy="337968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560" cy="340956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312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720" cy="344772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3200" cy="337968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720" cy="347472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312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3200" cy="337968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560" cy="340956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312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720" cy="344772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720" cy="347472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312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3200" cy="337968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560" cy="340956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312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720" cy="344772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720" cy="347472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312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3200" cy="337968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560" cy="340956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312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720" cy="344772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560" cy="340956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312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720" cy="347472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312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3200" cy="337968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Box 220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TextBox 221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6" name="Прямоугольник 57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27" name="Picture 16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16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729" name="TextBox 222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TextBox 223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31" name="Picture 16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732" name="Рисунок 8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733" name="Прямоугольник со скругленными углами 34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Рисунок 8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560" cy="3409560"/>
          </a:xfrm>
          <a:prstGeom prst="rect">
            <a:avLst/>
          </a:prstGeom>
          <a:ln w="0">
            <a:noFill/>
          </a:ln>
        </p:spPr>
      </p:pic>
      <p:sp>
        <p:nvSpPr>
          <p:cNvPr id="735" name="Прямоугольник 58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36" name="Picture 16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16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738" name="TextBox 224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TextBox 225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40" name="Picture 16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741" name="Рисунок 83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742" name="TextBox 226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TextBox 227"/>
          <p:cNvSpPr/>
          <p:nvPr/>
        </p:nvSpPr>
        <p:spPr>
          <a:xfrm>
            <a:off x="1150200" y="105480"/>
            <a:ext cx="840312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228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TextBox 229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6" name="Прямоугольник 59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47" name="Picture 16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748" name="Picture 17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749" name="TextBox 230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TextBox 231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51" name="Picture 17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752" name="Рисунок 8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753" name="Прямоугольник со скругленными углами 35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Box 232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5" name="TextBox 233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6" name="Прямоугольник 60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57" name="Picture 17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758" name="Picture 17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759" name="TextBox 234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TextBox 235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1" name="Picture 17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762" name="Рисунок 8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763" name="Прямоугольник со скругленными углами 36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Прямоугольник 61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65" name="Picture 17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766" name="Picture 17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767" name="TextBox 236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8" name="TextBox 237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9" name="Picture 17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770" name="Рисунок 8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pic>
        <p:nvPicPr>
          <p:cNvPr id="771" name="Рисунок 8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720" cy="3447720"/>
          </a:xfrm>
          <a:prstGeom prst="rect">
            <a:avLst/>
          </a:prstGeom>
          <a:ln w="0">
            <a:noFill/>
          </a:ln>
        </p:spPr>
      </p:pic>
      <p:sp>
        <p:nvSpPr>
          <p:cNvPr id="772" name="TextBox 238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3" name="TextBox 239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Box 240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5" name="TextBox 241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6" name="Прямоугольник 62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77" name="Picture 17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778" name="Picture 17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779" name="TextBox 242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0" name="TextBox 243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81" name="Picture 18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782" name="Рисунок 8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783" name="Прямоугольник со скругленными углами 37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Рисунок 8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720" cy="3474720"/>
          </a:xfrm>
          <a:prstGeom prst="rect">
            <a:avLst/>
          </a:prstGeom>
          <a:ln w="0">
            <a:noFill/>
          </a:ln>
        </p:spPr>
      </p:pic>
      <p:sp>
        <p:nvSpPr>
          <p:cNvPr id="785" name="Прямоугольник 63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86" name="Picture 18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787" name="Picture 18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788" name="TextBox 244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TextBox 245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90" name="Picture 18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791" name="Рисунок 9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792" name="TextBox 246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3" name="TextBox 247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Box 248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5" name="TextBox 249"/>
          <p:cNvSpPr/>
          <p:nvPr/>
        </p:nvSpPr>
        <p:spPr>
          <a:xfrm>
            <a:off x="1150200" y="105480"/>
            <a:ext cx="840312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6" name="Прямоугольник 64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97" name="Picture 18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798" name="Picture 18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799" name="TextBox 250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0" name="TextBox 251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1" name="Picture 18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802" name="Рисунок 9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803" name="Прямоугольник со скругленными углами 38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Прямоугольник 65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05" name="Picture 18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806" name="Picture 18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807" name="TextBox 252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8" name="TextBox 253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9" name="Picture 18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810" name="Рисунок 9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pic>
        <p:nvPicPr>
          <p:cNvPr id="811" name="Рисунок 9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3200" cy="3379680"/>
          </a:xfrm>
          <a:prstGeom prst="rect">
            <a:avLst/>
          </a:prstGeom>
          <a:ln w="0">
            <a:noFill/>
          </a:ln>
        </p:spPr>
      </p:pic>
      <p:sp>
        <p:nvSpPr>
          <p:cNvPr id="812" name="TextBox 254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3" name="TextBox 255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Box 256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5" name="TextBox 257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6" name="Прямоугольник 66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17" name="Picture 19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818" name="Picture 19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819" name="TextBox 258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20" name="TextBox 259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21" name="Picture 19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822" name="Рисунок 9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823" name="Прямоугольник со скругленными углами 39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TextBox 260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5" name="TextBox 261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6" name="Прямоугольник 67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27" name="Picture 19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828" name="Picture 19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829" name="TextBox 262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0" name="TextBox 263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31" name="Picture 19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832" name="Рисунок 9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833" name="Прямоугольник со скругленными углами 40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Рисунок 9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560" cy="3409560"/>
          </a:xfrm>
          <a:prstGeom prst="rect">
            <a:avLst/>
          </a:prstGeom>
          <a:ln w="0">
            <a:noFill/>
          </a:ln>
        </p:spPr>
      </p:pic>
      <p:sp>
        <p:nvSpPr>
          <p:cNvPr id="835" name="Прямоугольник 68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36" name="Picture 19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837" name="Picture 19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838" name="TextBox 264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9" name="TextBox 265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40" name="Picture 19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841" name="Рисунок 9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842" name="TextBox 266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3" name="TextBox 267"/>
          <p:cNvSpPr/>
          <p:nvPr/>
        </p:nvSpPr>
        <p:spPr>
          <a:xfrm>
            <a:off x="1150200" y="105480"/>
            <a:ext cx="840312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TextBox 268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5" name="TextBox 269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6" name="Прямоугольник 69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47" name="Picture 19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848" name="Picture 20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849" name="TextBox 270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0" name="TextBox 271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51" name="Picture 20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852" name="Рисунок 9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853" name="Прямоугольник со скругленными углами 41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TextBox 272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5" name="TextBox 273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6" name="Прямоугольник 70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57" name="Picture 20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858" name="Picture 20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859" name="TextBox 274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0" name="TextBox 275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1" name="Picture 20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862" name="Рисунок 9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863" name="Прямоугольник со скругленными углами 42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Прямоугольник 71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65" name="Picture 20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866" name="Picture 20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867" name="TextBox 276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8" name="TextBox 277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9" name="Picture 20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870" name="Рисунок 10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pic>
        <p:nvPicPr>
          <p:cNvPr id="871" name="Рисунок 10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720" cy="3447720"/>
          </a:xfrm>
          <a:prstGeom prst="rect">
            <a:avLst/>
          </a:prstGeom>
          <a:ln w="0">
            <a:noFill/>
          </a:ln>
        </p:spPr>
      </p:pic>
      <p:sp>
        <p:nvSpPr>
          <p:cNvPr id="872" name="TextBox 278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3" name="TextBox 279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extBox 280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5" name="TextBox 281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6" name="Прямоугольник 72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77" name="Picture 20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878" name="Picture 20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879" name="TextBox 282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0" name="TextBox 283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81" name="Picture 21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882" name="Рисунок 10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883" name="Прямоугольник со скругленными углами 43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" name="Рисунок 10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720" cy="3474720"/>
          </a:xfrm>
          <a:prstGeom prst="rect">
            <a:avLst/>
          </a:prstGeom>
          <a:ln w="0">
            <a:noFill/>
          </a:ln>
        </p:spPr>
      </p:pic>
      <p:sp>
        <p:nvSpPr>
          <p:cNvPr id="885" name="Прямоугольник 73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86" name="Picture 21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887" name="Picture 21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888" name="TextBox 284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9" name="TextBox 285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90" name="Picture 21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891" name="Рисунок 10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892" name="TextBox 286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3" name="TextBox 287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TextBox 288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5" name="TextBox 289"/>
          <p:cNvSpPr/>
          <p:nvPr/>
        </p:nvSpPr>
        <p:spPr>
          <a:xfrm>
            <a:off x="1150200" y="105480"/>
            <a:ext cx="840312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6" name="Прямоугольник 74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97" name="Picture 21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898" name="Picture 21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899" name="TextBox 290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0" name="TextBox 291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1" name="Picture 21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902" name="Рисунок 10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sp>
        <p:nvSpPr>
          <p:cNvPr id="903" name="Прямоугольник со скругленными углами 44"/>
          <p:cNvSpPr/>
          <p:nvPr/>
        </p:nvSpPr>
        <p:spPr>
          <a:xfrm>
            <a:off x="5916960" y="1642680"/>
            <a:ext cx="3637440" cy="2609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Прямоугольник 75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05" name="Picture 21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906" name="Picture 21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907" name="TextBox 292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8" name="TextBox 293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9" name="Picture 21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910" name="Рисунок 10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pic>
        <p:nvPicPr>
          <p:cNvPr id="911" name="Рисунок 10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3200" cy="3379680"/>
          </a:xfrm>
          <a:prstGeom prst="rect">
            <a:avLst/>
          </a:prstGeom>
          <a:ln w="0">
            <a:noFill/>
          </a:ln>
        </p:spPr>
      </p:pic>
      <p:sp>
        <p:nvSpPr>
          <p:cNvPr id="912" name="TextBox 294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3" name="TextBox 295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8120" cy="5655960"/>
          </a:xfrm>
          <a:prstGeom prst="rect">
            <a:avLst/>
          </a:prstGeom>
          <a:ln w="0">
            <a:noFill/>
          </a:ln>
        </p:spPr>
      </p:pic>
      <p:sp>
        <p:nvSpPr>
          <p:cNvPr id="915" name="Google Shape;898;g89d9307d70_13_164"/>
          <p:cNvSpPr/>
          <p:nvPr/>
        </p:nvSpPr>
        <p:spPr>
          <a:xfrm>
            <a:off x="1785240" y="1758600"/>
            <a:ext cx="6497280" cy="108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1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1360" cy="688680"/>
          </a:xfrm>
          <a:prstGeom prst="rect">
            <a:avLst/>
          </a:prstGeom>
          <a:ln w="0">
            <a:noFill/>
          </a:ln>
        </p:spPr>
      </p:pic>
      <p:sp>
        <p:nvSpPr>
          <p:cNvPr id="917" name="Прямоугольник 5"/>
          <p:cNvSpPr/>
          <p:nvPr/>
        </p:nvSpPr>
        <p:spPr>
          <a:xfrm>
            <a:off x="3482280" y="5056920"/>
            <a:ext cx="4396680" cy="38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18" name="Изображение 40"/>
          <p:cNvSpPr/>
          <p:nvPr/>
        </p:nvSpPr>
        <p:spPr>
          <a:xfrm>
            <a:off x="8656200" y="3567600"/>
            <a:ext cx="366120" cy="36612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3880" cy="165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0360" cy="56581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5680" cy="26568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6640" cy="25128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6640" cy="124596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720" cy="344772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260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31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1885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2024-08-21T14:32:24Z</dcterms:modified>
  <cp:revision>162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