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68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71.png" ContentType="image/png"/>
  <Override PartName="/ppt/media/image124.png" ContentType="image/png"/>
  <Override PartName="/ppt/media/image358.png" ContentType="image/png"/>
  <Override PartName="/ppt/media/image192.png" ContentType="image/png"/>
  <Override PartName="/ppt/media/image72.png" ContentType="image/png"/>
  <Override PartName="/ppt/media/image368.png" ContentType="image/png"/>
  <Override PartName="/ppt/media/image175.png" ContentType="image/png"/>
  <Override PartName="/ppt/media/image294.png" ContentType="image/png"/>
  <Override PartName="/ppt/media/image332.png" ContentType="image/png"/>
  <Override PartName="/ppt/media/image73.png" ContentType="image/png"/>
  <Override PartName="/ppt/media/image369.png" ContentType="image/png"/>
  <Override PartName="/ppt/media/image70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30.png" ContentType="image/png"/>
  <Override PartName="/ppt/media/image292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331.png" ContentType="image/png"/>
  <Override PartName="/ppt/media/image293.png" ContentType="image/png"/>
  <Override PartName="/ppt/media/image335.png" ContentType="image/png"/>
  <Override PartName="/ppt/media/image297.png" ContentType="image/png"/>
  <Override PartName="/ppt/media/image333.png" ContentType="image/png"/>
  <Override PartName="/ppt/media/image295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76.png" ContentType="image/png"/>
  <Override PartName="/ppt/media/image373.jpeg" ContentType="image/jpeg"/>
  <Override PartName="/ppt/media/image51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64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65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6EAC790-B727-4162-9B6D-BD9CC5A3E5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860424-CAEF-4070-A182-ABAD00A5CA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19BE3-62B4-4D2D-AD3A-CBB740F2D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3033F-4C4E-46F6-BE0A-6944D77353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A59CE2-BB40-472D-A5F7-2563F8A6DE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4AA41-5967-49BA-A794-3E5B89FAAA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E95D4-F7C7-4174-9FC1-9AF6269BE9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66EF0-ED35-4306-9C2E-37D8F769E0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E87F3-ED20-4217-9BB2-8440CCD2AF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7574A4-AA6B-4E61-AD06-471B350D0A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06BBED-FC96-4EF6-99C1-C7F8E5EA4B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1190C-DFA6-455E-8BA9-A5F5B7603E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C46FA-DF80-44F7-A537-14F7843F4E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3E53F-6B53-41DC-9C91-BEC389B37B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FD76B-87E8-43E4-AA63-47956BA29D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D0BA1-B669-48F7-BD9E-98E397C621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1A3221-436D-4C76-B4AC-89B01DE526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1F43E-04E5-47A5-AEFD-E224CDD2B5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5ABCB8-B44D-4282-84A3-94670C75E8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861D54-58EF-4283-AFB7-B73D2D1005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F5220-45B9-4D83-BA9C-E6E9DB95F6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AC1C8-229B-4E16-846C-E005DA306B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06F90C-E0BB-4D57-B8DD-710725CB48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301F2-0D88-4ECA-8278-3EB2458B6F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BF427-9DC8-42AA-90AA-159E42A9CE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C97B9F-9060-47DB-AB18-65C7965E2F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B0A86F-B739-4028-8686-4F3345E9D0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D2BF24-997F-4675-874F-969C66798C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DEA7F5-D05E-4CF3-90F7-2BAF37F063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DE241-75FB-4593-B010-43AB279A89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B56BF-40E8-4AA3-8E59-F170C1AAF7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3BB11-E20E-4DEA-8779-8081EEF6E4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8D9D01-DF04-4484-9BD9-58428C5A82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CD3DB0-97B8-4189-8349-8CD57CB5AE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31738-B8C8-4851-85A2-88E51141A2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9A066-F3B0-48AF-A020-DD18826EC7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6373A-747B-4FB2-9667-F4E4D0727E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08D7A2-76C4-4919-B731-7FC7B36310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B97B6A-AD49-4C22-A037-5A72C732CF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E468D-AC7F-4AA0-990A-D3AAABB65B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06514C-7114-4499-B845-5A2CD08574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32E617-3C12-4202-9156-EC97585CF5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BFEA13-3037-478D-A565-C60933B53B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461FD-99DD-46ED-BC46-6B56E4FD51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EB844-49C7-4FFA-ADC3-36672B5838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1E6F84-5CCA-4429-A925-8E4597D029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50376B-5154-4F38-B1F6-1FA4D09592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8B52B-5C36-4CE3-85A9-B05E5B044C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E735E-0BE7-4C8C-AE96-683E019EBA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E0F6B-7E45-4BC7-A366-23236AF1C0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E25E6-B809-41D1-A2D5-621A0C83DD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FD2E9-DFB8-4C0E-B77D-C32B768AF8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2F502-E047-4B45-9B62-D46E187FBB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120D3-7994-43A9-8C55-DCE792977F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AABAF-B480-48A5-961F-80AE62F766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E2617D-0904-4240-B070-B70715A817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6A7DE-0C52-4DB5-83C1-A9D7E53693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4578A1-B3D7-4159-AF28-A12901A55D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D15C0C-5AC0-4D7D-A058-CD5769D5D2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222964-B3D5-4C2B-92D2-63871BE255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79C7E9-896F-44F8-BE4C-53E506EFB1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1705A-3AE5-4696-A5EB-317D7A8B78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6300DA-03F6-46FA-A301-D339C58710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5E08DF-051C-4D03-9318-D662347644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FFB558-4C2B-4634-8D92-1480112CDC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ECA2D9-5AB6-4C30-81A4-0463C7E53B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D16B8-F5CE-4AA2-824A-22D12CD6D7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D1AD1-76C4-4F3E-BCFA-22D2CA0BB3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D43AE-8F99-4DC0-8478-03984517EA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27A2D-67FB-43F8-884E-034E0CEDB3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4DDFC5-FFB8-414D-939D-3428089D6F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99FB6-5D69-4159-AD1D-C69B7B939B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574D1-2936-4211-8994-404B59A7ED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588E54-83D8-47E7-9859-A2F4B95715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7DDAB9-0173-4008-973D-1D7397F4D8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ED2FC-FCC8-45DC-B0A4-A4530FE250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2EA65-C9B3-46BB-B078-45231880FD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E34B5-EFAE-4F0C-BFD4-8FB6AB603F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237C7-55A8-4538-9DFD-4F25027149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85BD87-0F0A-401E-9A8F-200FD1CA5D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5DF375-5262-415A-9010-FB7FF304FA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D3C5D3-1631-4699-8F07-D0A0B3FC8B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17887E-6AA8-48F1-948C-C57C666CC1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D366C2-AD11-463A-BAD1-8AFE4D7EE6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F3337-993A-4C15-AD42-43A47D07DB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000" cy="341712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E943B-4D3E-4144-8BAA-8815E5AD87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B2422B-29E6-4642-9084-8BD4CFE6A0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FE190-1E85-4FA2-9DB8-37693A624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FACE6-93FE-4894-9A89-CBF86F0BC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AD3FC-3CF2-49B3-83F0-4BB3653B14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5DFD0A-2BE1-432F-B4B6-B3BCEA0F8C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8F2A63-8E4D-4369-A86A-2C7A6047E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E9F971-DCE5-408F-A935-D5F88CF6F3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CF8DA8-B97F-48B5-9ED3-218F64A5A6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3D538F-DDD3-47AF-B51A-C8D51950CE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771677-E6E2-4216-B92C-E63D6193D0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F641B6-40E8-43CD-9520-BC8E711A22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E9B75-3C2E-4D49-AD0C-C8A47DBD84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C1D3BA-BD02-4A62-89A5-6FA087DCC3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CDF139-CF7B-48C9-AB80-F794014CE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83B612-EA0D-4F8B-99CE-B0A3B280DA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0886D7-31D7-4059-9273-8E6B96CE42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08E312-F269-400F-B9EA-BCE8A9439B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76ED6-9891-4C56-A2B2-9DEFE0781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EC6108-D76C-4D77-BF2F-0DED77BD91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6FAF6-39BC-4551-B97B-E6CC4378C5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BDB7A-3ACA-4C20-8DB3-3F850D6B3C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E6AEF-455D-4FFE-8417-7010B39324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D65D3D-D248-4DF2-B25A-821303017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2A3F2-F94D-4BA7-A19B-50D783FA3E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52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CA9EE1-57CA-4626-A899-AB18FDD557D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52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CE3ED-4BAE-4871-941E-BB250165085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9640" cy="2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jpe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760" cy="56556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8240" cy="12276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63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6160" cy="4161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440" cy="23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200" cy="34092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76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360" cy="347436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76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840" cy="337932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760" cy="5655600"/>
          </a:xfrm>
          <a:prstGeom prst="rect">
            <a:avLst/>
          </a:prstGeom>
          <a:ln w="0">
            <a:noFill/>
          </a:ln>
        </p:spPr>
      </p:pic>
      <p:sp>
        <p:nvSpPr>
          <p:cNvPr id="935" name="Google Shape;898;g89d9307d70_13_164"/>
          <p:cNvSpPr/>
          <p:nvPr/>
        </p:nvSpPr>
        <p:spPr>
          <a:xfrm>
            <a:off x="1785240" y="1758600"/>
            <a:ext cx="6496920" cy="10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1000" cy="688320"/>
          </a:xfrm>
          <a:prstGeom prst="rect">
            <a:avLst/>
          </a:prstGeom>
          <a:ln w="0">
            <a:noFill/>
          </a:ln>
        </p:spPr>
      </p:pic>
      <p:sp>
        <p:nvSpPr>
          <p:cNvPr id="937" name="Прямоугольник 5"/>
          <p:cNvSpPr/>
          <p:nvPr/>
        </p:nvSpPr>
        <p:spPr>
          <a:xfrm>
            <a:off x="3482280" y="5056920"/>
            <a:ext cx="43963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8" name="Изображение 40"/>
          <p:cNvSpPr/>
          <p:nvPr/>
        </p:nvSpPr>
        <p:spPr>
          <a:xfrm>
            <a:off x="8656200" y="3567600"/>
            <a:ext cx="365760" cy="3657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520" cy="16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0000" cy="56577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320" cy="265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280" cy="2509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280" cy="12456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360" cy="34473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2240" cy="45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7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2024-08-21T14:33:55Z</dcterms:modified>
  <cp:revision>164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