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85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4.png" ContentType="image/png"/>
  <Override PartName="/ppt/media/image381.png" ContentType="image/png"/>
  <Override PartName="/ppt/media/image243.png" ContentType="image/png"/>
  <Override PartName="/ppt/media/image380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60.png" ContentType="image/png"/>
  <Override PartName="/ppt/media/image288.png" ContentType="image/png"/>
  <Override PartName="/ppt/media/image326.png" ContentType="image/png"/>
  <Override PartName="/ppt/media/image153.png" ContentType="image/png"/>
  <Override PartName="/ppt/media/image319.png" ContentType="image/png"/>
  <Override PartName="/ppt/media/image152.png" ContentType="image/png"/>
  <Override PartName="/ppt/media/image318.png" ContentType="image/png"/>
  <Override PartName="/ppt/media/image151.png" ContentType="image/png"/>
  <Override PartName="/ppt/media/image279.png" ContentType="image/png"/>
  <Override PartName="/ppt/media/image317.png" ContentType="image/png"/>
  <Override PartName="/ppt/media/image150.png" ContentType="image/png"/>
  <Override PartName="/ppt/media/image278.png" ContentType="image/png"/>
  <Override PartName="/ppt/media/image316.png" ContentType="image/png"/>
  <Override PartName="/ppt/media/image149.png" ContentType="image/png"/>
  <Override PartName="/ppt/media/image148.png" ContentType="image/png"/>
  <Override PartName="/ppt/media/image147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309.png" ContentType="image/png"/>
  <Override PartName="/ppt/media/image142.png" ContentType="image/png"/>
  <Override PartName="/ppt/media/image308.png" ContentType="image/png"/>
  <Override PartName="/ppt/media/image141.png" ContentType="image/png"/>
  <Override PartName="/ppt/media/image269.png" ContentType="image/png"/>
  <Override PartName="/ppt/media/image307.png" ContentType="image/png"/>
  <Override PartName="/ppt/media/image140.png" ContentType="image/png"/>
  <Override PartName="/ppt/media/image268.png" ContentType="image/png"/>
  <Override PartName="/ppt/media/image306.png" ContentType="image/png"/>
  <Override PartName="/ppt/media/image139.png" ContentType="image/png"/>
  <Override PartName="/ppt/media/image138.png" ContentType="image/png"/>
  <Override PartName="/ppt/media/image137.png" ContentType="image/png"/>
  <Override PartName="/ppt/media/image136.png" ContentType="image/png"/>
  <Override PartName="/ppt/media/image135.png" ContentType="image/png"/>
  <Override PartName="/ppt/media/image134.png" ContentType="image/png"/>
  <Override PartName="/ppt/media/image133.png" ContentType="image/png"/>
  <Override PartName="/ppt/media/image132.png" ContentType="image/png"/>
  <Override PartName="/ppt/media/image131.png" ContentType="image/png"/>
  <Override PartName="/ppt/media/image259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7.png" ContentType="image/png"/>
  <Override PartName="/ppt/media/image19.png" ContentType="image/png"/>
  <Override PartName="/ppt/media/image345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353.png" ContentType="image/png"/>
  <Override PartName="/ppt/media/image96.png" ContentType="image/png"/>
  <Override PartName="/ppt/media/image28.png" ContentType="image/png"/>
  <Override PartName="/ppt/media/image354.png" ContentType="image/png"/>
  <Override PartName="/ppt/media/image97.png" ContentType="image/png"/>
  <Override PartName="/ppt/media/image29.png" ContentType="image/png"/>
  <Override PartName="/ppt/media/image355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366.png" ContentType="image/png"/>
  <Override PartName="/ppt/media/image173.png" ContentType="image/png"/>
  <Override PartName="/ppt/media/image339.png" ContentType="image/png"/>
  <Override PartName="/ppt/media/image174.png" ContentType="image/png"/>
  <Override PartName="/ppt/media/image367.png" ContentType="image/png"/>
  <Override PartName="/ppt/media/image2.png" ContentType="image/png"/>
  <Override PartName="/ppt/media/image154.png" ContentType="image/png"/>
  <Override PartName="/ppt/media/image3.png" ContentType="image/png"/>
  <Override PartName="/ppt/media/image155.png" ContentType="image/png"/>
  <Override PartName="/ppt/media/image376.png" ContentType="image/png"/>
  <Override PartName="/ppt/media/image183.png" ContentType="image/png"/>
  <Override PartName="/ppt/media/image349.png" ContentType="image/png"/>
  <Override PartName="/ppt/media/image4.png" ContentType="image/png"/>
  <Override PartName="/ppt/media/image156.png" ContentType="image/png"/>
  <Override PartName="/ppt/media/image184.png" ContentType="image/png"/>
  <Override PartName="/ppt/media/image377.png" ContentType="image/png"/>
  <Override PartName="/ppt/media/image125.png" ContentType="image/png"/>
  <Override PartName="/ppt/media/image193.png" ContentType="image/png"/>
  <Override PartName="/ppt/media/image359.png" ContentType="image/png"/>
  <Override PartName="/ppt/media/image194.png" ContentType="image/png"/>
  <Override PartName="/ppt/media/image126.png" ContentType="image/png"/>
  <Override PartName="/ppt/media/image260.png" ContentType="image/png"/>
  <Override PartName="/ppt/media/image261.png" ContentType="image/png"/>
  <Override PartName="/ppt/media/image300.png" ContentType="image/png"/>
  <Override PartName="/ppt/media/image262.png" ContentType="image/png"/>
  <Override PartName="/ppt/media/image301.png" ContentType="image/png"/>
  <Override PartName="/ppt/media/image263.png" ContentType="image/png"/>
  <Override PartName="/ppt/media/image280.png" ContentType="image/png"/>
  <Override PartName="/ppt/media/image348.png" ContentType="image/png"/>
  <Override PartName="/ppt/media/image182.png" ContentType="image/png"/>
  <Override PartName="/ppt/media/image290.png" ContentType="image/png"/>
  <Override PartName="/ppt/media/image71.png" ContentType="image/png"/>
  <Override PartName="/ppt/media/image124.png" ContentType="image/png"/>
  <Override PartName="/ppt/media/image358.png" ContentType="image/png"/>
  <Override PartName="/ppt/media/image192.png" ContentType="image/png"/>
  <Override PartName="/ppt/media/image356.png" ContentType="image/png"/>
  <Override PartName="/ppt/media/image190.png" ContentType="image/png"/>
  <Override PartName="/ppt/media/image122.png" ContentType="image/png"/>
  <Override PartName="/ppt/media/image333.png" ContentType="image/png"/>
  <Override PartName="/ppt/media/image295.png" ContentType="image/png"/>
  <Override PartName="/ppt/media/image379.png" ContentType="image/png"/>
  <Override PartName="/ppt/media/image186.png" ContentType="image/png"/>
  <Override PartName="/ppt/media/image294.png" ContentType="image/png"/>
  <Override PartName="/ppt/media/image332.png" ContentType="image/png"/>
  <Override PartName="/ppt/media/image73.png" ContentType="image/png"/>
  <Override PartName="/ppt/media/image369.png" ContentType="image/png"/>
  <Override PartName="/ppt/media/image176.png" ContentType="image/png"/>
  <Override PartName="/ppt/media/image72.png" ContentType="image/png"/>
  <Override PartName="/ppt/media/image368.png" ContentType="image/png"/>
  <Override PartName="/ppt/media/image175.png" ContentType="image/png"/>
  <Override PartName="/ppt/media/image357.png" ContentType="image/png"/>
  <Override PartName="/ppt/media/image191.png" ContentType="image/png"/>
  <Override PartName="/ppt/media/image123.png" ContentType="image/png"/>
  <Override PartName="/ppt/media/image287.png" ContentType="image/png"/>
  <Override PartName="/ppt/media/image325.png" ContentType="image/png"/>
  <Override PartName="/ppt/media/image334.png" ContentType="image/png"/>
  <Override PartName="/ppt/media/image296.png" ContentType="image/png"/>
  <Override PartName="/ppt/media/image331.png" ContentType="image/png"/>
  <Override PartName="/ppt/media/image293.png" ContentType="image/png"/>
  <Override PartName="/ppt/media/image335.png" ContentType="image/png"/>
  <Override PartName="/ppt/media/image297.png" ContentType="image/png"/>
  <Override PartName="/ppt/media/image330.png" ContentType="image/png"/>
  <Override PartName="/ppt/media/image292.png" ContentType="image/png"/>
  <Override PartName="/ppt/media/image113.png" ContentType="image/png"/>
  <Override PartName="/ppt/media/image347.png" ContentType="image/png"/>
  <Override PartName="/ppt/media/image181.png" ContentType="image/png"/>
  <Override PartName="/ppt/media/image321.png" ContentType="image/png"/>
  <Override PartName="/ppt/media/image283.png" ContentType="image/png"/>
  <Override PartName="/ppt/media/image291.png" ContentType="image/png"/>
  <Override PartName="/ppt/media/image324.png" ContentType="image/png"/>
  <Override PartName="/ppt/media/image286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338.png" ContentType="image/png"/>
  <Override PartName="/ppt/media/image172.png" ContentType="image/png"/>
  <Override PartName="/ppt/media/image315.png" ContentType="image/png"/>
  <Override PartName="/ppt/media/image277.png" ContentType="image/png"/>
  <Override PartName="/ppt/media/image346.png" ContentType="image/png"/>
  <Override PartName="/ppt/media/image180.png" ContentType="image/png"/>
  <Override PartName="/ppt/media/image112.png" ContentType="image/png"/>
  <Override PartName="/ppt/media/image323.png" ContentType="image/png"/>
  <Override PartName="/ppt/media/image285.png" ContentType="image/png"/>
  <Override PartName="/ppt/media/image271.png" ContentType="image/png"/>
  <Override PartName="/ppt/media/image322.png" ContentType="image/png"/>
  <Override PartName="/ppt/media/image284.png" ContentType="image/png"/>
  <Override PartName="/ppt/media/image270.png" ContentType="image/png"/>
  <Override PartName="/ppt/media/image312.png" ContentType="image/png"/>
  <Override PartName="/ppt/media/image274.png" ContentType="image/png"/>
  <Override PartName="/ppt/media/image320.png" ContentType="image/png"/>
  <Override PartName="/ppt/media/image282.png" ContentType="image/png"/>
  <Override PartName="/ppt/media/image103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311.png" ContentType="image/png"/>
  <Override PartName="/ppt/media/image273.png" ContentType="image/png"/>
  <Override PartName="/ppt/media/image281.png" ContentType="image/png"/>
  <Override PartName="/ppt/media/image272.png" ContentType="image/png"/>
  <Override PartName="/ppt/media/image310.png" ContentType="image/png"/>
  <Override PartName="/ppt/media/image314.png" ContentType="image/png"/>
  <Override PartName="/ppt/media/image276.png" ContentType="image/png"/>
  <Override PartName="/ppt/media/image305.png" ContentType="image/png"/>
  <Override PartName="/ppt/media/image267.png" ContentType="image/png"/>
  <Override PartName="/ppt/media/image313.png" ContentType="image/png"/>
  <Override PartName="/ppt/media/image275.png" ContentType="image/png"/>
  <Override PartName="/ppt/media/image304.png" ContentType="image/png"/>
  <Override PartName="/ppt/media/image266.png" ContentType="image/png"/>
  <Override PartName="/ppt/media/image378.jpeg" ContentType="image/jpeg"/>
  <Override PartName="/ppt/media/image33.png" ContentType="image/png"/>
  <Override PartName="/ppt/media/image303.png" ContentType="image/png"/>
  <Override PartName="/ppt/media/image265.png" ContentType="image/png"/>
  <Override PartName="/ppt/media/image302.png" ContentType="image/png"/>
  <Override PartName="/ppt/media/image264.png" ContentType="image/png"/>
  <Override PartName="/ppt/media/image7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350.png" ContentType="image/png"/>
  <Override PartName="/ppt/media/image24.png" ContentType="image/png"/>
  <Override PartName="/ppt/media/image116.png" ContentType="image/png"/>
  <Override PartName="/ppt/media/image92.png" ContentType="image/png"/>
  <Override PartName="/ppt/media/image23.png" ContentType="image/png"/>
  <Override PartName="/ppt/media/image115.png" ContentType="image/png"/>
  <Override PartName="/ppt/media/image91.png" ContentType="image/png"/>
  <Override PartName="/ppt/media/image95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114.png" ContentType="image/png"/>
  <Override PartName="/ppt/media/image90.png" ContentType="image/png"/>
  <Override PartName="/ppt/media/image59.png" ContentType="image/png"/>
  <Override PartName="/ppt/media/image58.png" ContentType="image/png"/>
  <Override PartName="/ppt/media/image185.png" ContentType="image/png"/>
  <Override PartName="/ppt/media/image20.png" ContentType="image/png"/>
  <Override PartName="/ppt/media/image57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351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340.png" ContentType="image/png"/>
  <Override PartName="/ppt/media/image343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61.png" ContentType="image/png"/>
  <Override PartName="/ppt/media/image35.png" ContentType="image/png"/>
  <Override PartName="/ppt/media/image10.png" ContentType="image/png"/>
  <Override PartName="/ppt/media/image21.png" ContentType="image/png"/>
  <Override PartName="/ppt/media/image373.png" ContentType="image/png"/>
  <Override PartName="/ppt/media/image47.png" ContentType="image/png"/>
  <Override PartName="/ppt/media/image32.png" ContentType="image/png"/>
  <Override PartName="/ppt/media/image35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342.png" ContentType="image/png"/>
  <Override PartName="/ppt/media/image16.png" ContentType="image/png"/>
  <Override PartName="/ppt/media/image108.png" ContentType="image/png"/>
  <Override PartName="/ppt/media/image84.png" ContentType="image/png"/>
  <Override PartName="/ppt/media/image360.png" ContentType="image/png"/>
  <Override PartName="/ppt/media/image34.png" ContentType="image/png"/>
  <Override PartName="/ppt/media/image34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2.png" ContentType="image/png"/>
  <Override PartName="/ppt/media/image36.png" ContentType="image/png"/>
  <Override PartName="/ppt/media/image11.png" ContentType="image/png"/>
  <Override PartName="/ppt/media/image374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63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375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64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65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370.png" ContentType="image/png"/>
  <Override PartName="/ppt/media/image44.png" ContentType="image/png"/>
  <Override PartName="/ppt/media/image371.png" ContentType="image/png"/>
  <Override PartName="/ppt/media/image45.png" ContentType="image/png"/>
  <Override PartName="/ppt/media/image372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130.png" ContentType="image/png"/>
  <Override PartName="/ppt/media/image25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78.xml.rels" ContentType="application/vnd.openxmlformats-package.relationships+xml"/>
  <Override PartName="/ppt/slides/_rels/slide63.xml.rels" ContentType="application/vnd.openxmlformats-package.relationships+xml"/>
  <Override PartName="/ppt/slides/_rels/slide54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77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62C0536-980F-4BC3-8ACF-6878AA5DCDC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5DB1ED-87E9-4490-9410-4331EE0F79F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AD6550-53C7-479A-B4AF-9FFB821AB65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44015F-9076-47D4-BB52-E4C552F8A52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67B84A-1966-47C3-8861-C9A37A9DAD2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EE8B55-E1C2-4260-B18F-33276139C23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6C3643-709B-4BA1-92FA-23CDD698CAD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6B407B-8520-41CA-AAC5-3E636D2E604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BEE70D-C3F6-44EB-9EBF-7FE9C1272C1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3E0FEA-9D8B-4AFB-A828-76B0AD33D7B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7D9CAD-78E5-4912-9132-1005F315B5B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FBC1AE-1B3B-4C56-8107-C0434A9BE8A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040ED6-85A2-4C73-9CD6-33B9DCBA7D6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8FAE43-6C10-47EC-A061-37C9CA35738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21C2E8-8A4B-4C77-81EB-F63B04B25B3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571E42-87B6-49BC-906C-8249581A971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1B9A57-DF39-42DA-9BA5-D35C52BF02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BE9546-3252-4728-B5EE-9712EF39F2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FE36F2-2C4D-4671-81A8-FD8D730FAFB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8148C0-680B-4174-9148-315353934EF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A52F04-6FCB-4F4F-A803-83EB4FA5D0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9592C2-E434-4069-B25D-F61A1D1E791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83B307-A0B6-474A-A631-3E220E7555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176EC0-5FD2-4AAD-9CD2-DAD88926275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748716-A41B-4DA4-983A-F75311BFEC5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F7855C-BC37-44B5-A8CF-F4BBC0C95F8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1D313C-C066-40F0-86D0-5F1DC2936DC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F86CC9-39A5-483E-8E47-4F6EBAFBA99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24BE39-5C64-4F38-9690-0AE57D99126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4868AB-BC5B-45DA-8DA2-63D3D9415A6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435BD7-D993-45AB-8DBD-A4580E1244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2D24C7-5E80-4F97-A004-1FAD75E9F7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B2F5E9-4AC0-4AF9-B05F-44E50F13AEE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1C7D6C-3A39-487C-A6EB-39A7C5F49D5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1DD304-A4B7-4DF0-822E-97F761A6DC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6BBF2E-08A5-47BA-A2FF-2EA7D86D06B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7781EE-017F-4780-B42C-FA7BCCF999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8D6538-EA9B-40AB-B304-5E86187EE37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F36FC8-DD35-465B-8416-6FEBE1D6183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45F0DB-1267-4E7D-86BB-AF64D6BFDA2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F2863D-7B13-438D-A9B7-F6670A99CF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8A12B0-3CAD-4062-B5B3-2F2C397F5F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6D7DF7-0F6B-49C5-A030-FF69FA3A060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3DB6F5-AD83-4E7C-85C2-5124E44058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02C258-06DF-4FB0-A44E-BA815495B82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6C150E-E529-4B0B-8344-C38ADC432B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0510D7-C977-4FA7-B4EC-1B539DD8FE7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C2DF74-5816-4AB1-8E93-22B316F6174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A30B93-828E-4EA9-86AF-932FCA16CAF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27AB07-34FF-4E72-BABE-4CF4D1EEE73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59C053-7F58-4CF1-8611-A02F3DBE91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41570E-2262-432E-8383-D2AEE6A4411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B31ADC-A9CE-4715-8594-DB9F615E886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737456-C2ED-4EF1-951B-53BC6B2A203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DA21FA-CBD7-4D20-B83E-267117EBCF7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F7DAAB-142E-4A64-8471-DEDC9C88A7A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3EE8C3-5587-43F0-B1EA-CEC4DEB2AC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9083B1-D804-4B39-AE44-08B32F7D02A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1FB9FB-EE12-4EBF-AB77-F587960448A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96F74A-F63C-4366-9BA4-977FC8A7C3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22AF3D-D971-4E32-A12B-F3C6949AB6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A81157-6115-40A3-9BF3-D1B086A7AA6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5D9BC9-A248-4749-A8CB-C4B2D147F8B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391482-B885-423A-8EF0-64068AE7111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821BD3-0A33-4965-AB5E-CFCFAFC5D95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E42E12-D8E1-4547-A410-29F2849C9D4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A1FD45-4EAD-434F-B5A6-0BCB7972E02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8B29E2-3464-4611-814C-FFC02105511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1E506E-5D4F-48E2-B123-BF76A72C22C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277A2E-10AD-400A-B370-047DBDCD085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CAECA0-464B-4A25-A5D8-F23AEAA8BE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D75E13-7803-4E12-8D5D-348039EB2D3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D64DBE-1674-45FA-B0BA-8D73BB73839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1A16FD-4AD0-4B6C-B4DD-C84188F22DF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25AAD5-4C32-4375-9D30-D3CDB810468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2D482-F399-4162-89FF-08C1352D3F1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3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7449BA-4591-4026-94C9-0FCBB5D4607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474091-B6C3-4AF3-B25A-3959D1703DC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6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3A7F0E-E166-4247-893C-394D0A0F2E5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9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AF045C-5EA8-45B6-9D8D-0116F00BC31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2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589FD9-56CC-45DF-BD14-F881A7C7867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5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1918C7-F93C-43E6-87DA-7773DB5D52E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8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A12190-FF74-480F-8594-2DC1BEEBF95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1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5D3982-C9A1-4DED-9AF2-F7152430030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4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BF9780-6C03-4D1B-8967-ED150D7FE1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07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269D90-FD7D-4160-A144-3B51AE123D2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010CC8-040B-45E3-8246-41003BC4577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2BE1E9-B6CF-4DBD-89C7-28A37D4C1F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11FF9E-537E-4C6D-998D-541B0A080C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A2441C-D99C-4AE5-AAC6-BE1AAC6B9E0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027375-4CB2-477C-A889-341C804B56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A70C55-29F5-4FF7-8B61-7CEE60FA9D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670056-ACB4-47BD-A099-10505F2894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B57F1E-71CA-472C-B1E3-0E342D7224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09ABF7-8B2E-437A-A06A-7D28B7A4ED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C96088-5A24-40CF-A92C-6AF0B1A13A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EC5E07-80B9-498B-AE30-ABF74BF33F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E8DDA3-439D-459C-B03E-E8D2DF4176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CB95B0-8C27-4FB2-AB78-B69ABD9715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3CBFCD-49AB-4F15-84EB-99DA438E8F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E0ACEB-A988-4D9F-8D69-694C523F11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C4E7B3-244B-427F-9465-7CC75E4542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41D092-B050-4F23-8FCF-660C053B174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1170E8-2B82-4766-8344-825338D44DE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CF30BF-6C3B-46D1-A3DC-F69B8AD3FD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E48312-C2F1-437F-8DDE-DCF988DAA9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EE281C-EAC7-4B6E-88D8-F2FDECDBC9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CD04E2-26C1-4C0E-8788-520BDFEE77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DC6EBF-916D-4CE3-AAE9-CB6A3F9667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C9B2CC-FB51-49FA-89AE-3E4CFDECF7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5C7F5D-4C4D-4341-8A4C-FFA912F691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79160" cy="28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39280" cy="28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5018FD-7C6A-41D4-A7D5-03D9A2DAEAB0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86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39280" cy="28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79160" cy="28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39280" cy="28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4333D9-03CF-4C86-9A6C-309D0602FFB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39280" cy="28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9.png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34.png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38.png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42.png"/><Relationship Id="rId2" Type="http://schemas.openxmlformats.org/officeDocument/2006/relationships/image" Target="../media/image343.png"/><Relationship Id="rId3" Type="http://schemas.openxmlformats.org/officeDocument/2006/relationships/image" Target="../media/image344.png"/><Relationship Id="rId4" Type="http://schemas.openxmlformats.org/officeDocument/2006/relationships/image" Target="../media/image345.png"/><Relationship Id="rId5" Type="http://schemas.openxmlformats.org/officeDocument/2006/relationships/image" Target="../media/image34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47.png"/><Relationship Id="rId2" Type="http://schemas.openxmlformats.org/officeDocument/2006/relationships/image" Target="../media/image348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351.png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35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356.png"/><Relationship Id="rId2" Type="http://schemas.openxmlformats.org/officeDocument/2006/relationships/image" Target="../media/image357.png"/><Relationship Id="rId3" Type="http://schemas.openxmlformats.org/officeDocument/2006/relationships/image" Target="../media/image358.png"/><Relationship Id="rId4" Type="http://schemas.openxmlformats.org/officeDocument/2006/relationships/image" Target="../media/image35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60.png"/><Relationship Id="rId2" Type="http://schemas.openxmlformats.org/officeDocument/2006/relationships/image" Target="../media/image361.png"/><Relationship Id="rId3" Type="http://schemas.openxmlformats.org/officeDocument/2006/relationships/image" Target="../media/image362.png"/><Relationship Id="rId4" Type="http://schemas.openxmlformats.org/officeDocument/2006/relationships/image" Target="../media/image363.png"/><Relationship Id="rId5" Type="http://schemas.openxmlformats.org/officeDocument/2006/relationships/image" Target="../media/image36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365.png"/><Relationship Id="rId2" Type="http://schemas.openxmlformats.org/officeDocument/2006/relationships/image" Target="../media/image366.png"/><Relationship Id="rId3" Type="http://schemas.openxmlformats.org/officeDocument/2006/relationships/image" Target="../media/image367.png"/><Relationship Id="rId4" Type="http://schemas.openxmlformats.org/officeDocument/2006/relationships/image" Target="../media/image36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69.png"/><Relationship Id="rId2" Type="http://schemas.openxmlformats.org/officeDocument/2006/relationships/image" Target="../media/image370.png"/><Relationship Id="rId3" Type="http://schemas.openxmlformats.org/officeDocument/2006/relationships/image" Target="../media/image371.png"/><Relationship Id="rId4" Type="http://schemas.openxmlformats.org/officeDocument/2006/relationships/image" Target="../media/image37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373.png"/><Relationship Id="rId2" Type="http://schemas.openxmlformats.org/officeDocument/2006/relationships/image" Target="../media/image374.png"/><Relationship Id="rId3" Type="http://schemas.openxmlformats.org/officeDocument/2006/relationships/image" Target="../media/image375.png"/><Relationship Id="rId4" Type="http://schemas.openxmlformats.org/officeDocument/2006/relationships/image" Target="../media/image376.png"/><Relationship Id="rId5" Type="http://schemas.openxmlformats.org/officeDocument/2006/relationships/image" Target="../media/image37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378.jpeg"/><Relationship Id="rId2" Type="http://schemas.openxmlformats.org/officeDocument/2006/relationships/image" Target="../media/image379.png"/><Relationship Id="rId3" Type="http://schemas.openxmlformats.org/officeDocument/2006/relationships/image" Target="../media/image380.png"/><Relationship Id="rId4" Type="http://schemas.openxmlformats.org/officeDocument/2006/relationships/image" Target="../media/image38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7400" cy="56552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17880" cy="12272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5960" cy="3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5800" cy="4158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5080" cy="23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000" cy="34740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000" cy="34470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000" cy="34740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000" cy="34470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000" cy="347400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000" cy="344700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000" cy="347400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000" cy="344700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000" cy="347400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000" cy="344700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000" cy="347400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000" cy="344700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000" cy="347400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Box 26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5" name="TextBox 26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Прямоугольник 67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7" name="Picture 19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28" name="Picture 19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29" name="TextBox 26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0" name="TextBox 26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31" name="Picture 19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32" name="Рисунок 9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833" name="Прямоугольник со скругленными углами 40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Рисунок 9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835" name="Прямоугольник 68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6" name="Picture 19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37" name="Picture 19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38" name="TextBox 26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9" name="TextBox 26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40" name="Picture 19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41" name="Рисунок 9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842" name="TextBox 26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TextBox 267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Box 26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5" name="TextBox 26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6" name="Прямоугольник 69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7" name="Picture 19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48" name="Picture 20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49" name="TextBox 27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0" name="TextBox 27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51" name="Picture 20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52" name="Рисунок 9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853" name="Прямоугольник со скругленными углами 41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Box 27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5" name="TextBox 27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6" name="Прямоугольник 70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57" name="Picture 20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58" name="Picture 20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59" name="TextBox 27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0" name="TextBox 27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1" name="Picture 20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62" name="Рисунок 9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863" name="Прямоугольник со скругленными углами 42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Прямоугольник 71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65" name="Picture 20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66" name="Picture 20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67" name="TextBox 276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8" name="TextBox 277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9" name="Picture 20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70" name="Рисунок 10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871" name="Рисунок 10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000" cy="3447000"/>
          </a:xfrm>
          <a:prstGeom prst="rect">
            <a:avLst/>
          </a:prstGeom>
          <a:ln w="0">
            <a:noFill/>
          </a:ln>
        </p:spPr>
      </p:pic>
      <p:sp>
        <p:nvSpPr>
          <p:cNvPr id="872" name="TextBox 27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3" name="TextBox 27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Box 28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5" name="TextBox 28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6" name="Прямоугольник 72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77" name="Picture 20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78" name="Picture 20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79" name="TextBox 28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TextBox 28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81" name="Picture 21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82" name="Рисунок 10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883" name="Прямоугольник со скругленными углами 43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Рисунок 10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000" cy="3474000"/>
          </a:xfrm>
          <a:prstGeom prst="rect">
            <a:avLst/>
          </a:prstGeom>
          <a:ln w="0">
            <a:noFill/>
          </a:ln>
        </p:spPr>
      </p:pic>
      <p:sp>
        <p:nvSpPr>
          <p:cNvPr id="885" name="Прямоугольник 7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86" name="Picture 21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87" name="Picture 21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88" name="TextBox 28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9" name="TextBox 28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90" name="Picture 21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91" name="Рисунок 10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892" name="TextBox 28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3" name="TextBox 28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extBox 28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5" name="TextBox 289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6" name="Прямоугольник 74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97" name="Picture 21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98" name="Picture 21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99" name="TextBox 29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0" name="TextBox 29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1" name="Picture 21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902" name="Рисунок 10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903" name="Прямоугольник со скругленными углами 44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Прямоугольник 75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05" name="Picture 21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906" name="Picture 21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907" name="TextBox 29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8" name="TextBox 29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9" name="Picture 21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910" name="Рисунок 10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911" name="Рисунок 10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912" name="TextBox 294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3" name="TextBox 29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Box 29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5" name="TextBox 29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6" name="Прямоугольник 76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17" name="Picture 22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918" name="Picture 22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919" name="TextBox 29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0" name="TextBox 29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21" name="Picture 22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922" name="Рисунок 10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923" name="Прямоугольник со скругленными углами 45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extBox 30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5" name="TextBox 30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6" name="Прямоугольник 77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27" name="Picture 22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928" name="Picture 22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929" name="TextBox 30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0" name="TextBox 30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31" name="Picture 22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932" name="Рисунок 10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933" name="Прямоугольник со скругленными углами 46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" name="Рисунок 11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935" name="Прямоугольник 78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36" name="Picture 22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937" name="Picture 22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938" name="TextBox 30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9" name="TextBox 30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40" name="Picture 22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941" name="Рисунок 1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942" name="TextBox 30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3" name="TextBox 307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7400" cy="5655240"/>
          </a:xfrm>
          <a:prstGeom prst="rect">
            <a:avLst/>
          </a:prstGeom>
          <a:ln w="0">
            <a:noFill/>
          </a:ln>
        </p:spPr>
      </p:pic>
      <p:sp>
        <p:nvSpPr>
          <p:cNvPr id="945" name="Google Shape;898;g89d9307d70_13_164"/>
          <p:cNvSpPr/>
          <p:nvPr/>
        </p:nvSpPr>
        <p:spPr>
          <a:xfrm>
            <a:off x="1785240" y="1758600"/>
            <a:ext cx="6496560" cy="108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4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0640" cy="687960"/>
          </a:xfrm>
          <a:prstGeom prst="rect">
            <a:avLst/>
          </a:prstGeom>
          <a:ln w="0">
            <a:noFill/>
          </a:ln>
        </p:spPr>
      </p:pic>
      <p:sp>
        <p:nvSpPr>
          <p:cNvPr id="947" name="Прямоугольник 5"/>
          <p:cNvSpPr/>
          <p:nvPr/>
        </p:nvSpPr>
        <p:spPr>
          <a:xfrm>
            <a:off x="3482280" y="5056920"/>
            <a:ext cx="4395960" cy="3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8" name="Изображение 40"/>
          <p:cNvSpPr/>
          <p:nvPr/>
        </p:nvSpPr>
        <p:spPr>
          <a:xfrm>
            <a:off x="8656200" y="3567600"/>
            <a:ext cx="365400" cy="3654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3160" cy="165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000" cy="34470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2024-08-21T14:35:12Z</dcterms:modified>
  <cp:revision>165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