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6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259.png" ContentType="image/png"/>
  <Override PartName="/ppt/media/image130.png" ContentType="image/png"/>
  <Override PartName="/ppt/media/image258.png" ContentType="image/png"/>
  <Override PartName="/ppt/media/image197.png" ContentType="image/png"/>
  <Override PartName="/ppt/media/image129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290.png" ContentType="image/png"/>
  <Override PartName="/ppt/media/image358.png" ContentType="image/png"/>
  <Override PartName="/ppt/media/image192.png" ContentType="image/png"/>
  <Override PartName="/ppt/media/image356.png" ContentType="image/png"/>
  <Override PartName="/ppt/media/image190.png" ContentType="image/png"/>
  <Override PartName="/ppt/media/image387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19.png" ContentType="image/png"/>
  <Override PartName="/ppt/media/image345.png" ContentType="image/png"/>
  <Override PartName="/ppt/media/image386.jpeg" ContentType="image/jpeg"/>
  <Override PartName="/ppt/media/image378.png" ContentType="image/png"/>
  <Override PartName="/ppt/media/image185.png" ContentType="image/png"/>
  <Override PartName="/ppt/media/image368.png" ContentType="image/png"/>
  <Override PartName="/ppt/media/image175.png" ContentType="image/png"/>
  <Override PartName="/ppt/media/image379.png" ContentType="image/png"/>
  <Override PartName="/ppt/media/image186.png" ContentType="image/png"/>
  <Override PartName="/ppt/media/image294.png" ContentType="image/png"/>
  <Override PartName="/ppt/media/image332.png" ContentType="image/png"/>
  <Override PartName="/ppt/media/image369.png" ContentType="image/png"/>
  <Override PartName="/ppt/media/image176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334.png" ContentType="image/png"/>
  <Override PartName="/ppt/media/image296.png" ContentType="image/png"/>
  <Override PartName="/ppt/media/image335.png" ContentType="image/png"/>
  <Override PartName="/ppt/media/image297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9.png" ContentType="image/png"/>
  <Override PartName="/ppt/media/image365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8.png" ContentType="image/png"/>
  <Override PartName="/ppt/media/image364.png" ContentType="image/png"/>
  <Override PartName="/ppt/media/image264.png" ContentType="image/png"/>
  <Override PartName="/ppt/media/image302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EFD9BB2-0D8A-4BA4-AEBE-31DCD91834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4C44BD-E747-43AE-8A5B-A6696388A9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D4D39F-9EBE-4BF9-B779-8A74F297B0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9142D2-807A-4E62-924F-5C385CBCD2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D07A25-CB5D-4A3B-AE75-518310A8D6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0806BC-793B-4C22-A2C2-1FF2E6FB66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481A3-21DA-4263-B5F8-7EE57475FF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A20226-45AD-4133-97C9-258BB7B694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AB14DD-A1EC-4799-8C38-449CA25498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BF1264-A10B-4086-BCA5-12E08983C3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0AFC7A-4C00-49DF-8D5C-1DAB3B633E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DCC6B5-451C-4077-BEAC-B1A4392E66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981C6-FC7B-4E81-8DBC-A51190391E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932346-344C-4048-B94E-518CE9B969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B052C4-9204-42ED-9267-A32B9EF236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C1AEA0-6770-49E2-A29D-1A54706D53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4DE425-4D3B-4FBB-95EC-3B6E24D881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F12412-BCBC-4896-BA07-0D146E05C7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16493-144D-46F3-889D-65BAE019DA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C4167E-163C-495D-9F2B-3B5B0F7F38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8BD78-3EE0-4C80-BE67-E329F95921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B2682E-544E-4326-B732-3C3D523D19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FEDD40-2C97-4EEC-B34A-37D682B613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00465-63AF-4CE0-BC85-F7A8E37376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7D0FF3-0917-423B-8409-A4103C9BA8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19999A-C712-4644-B6FC-D71936E0F4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73AF2A-A602-4DFC-B7BC-16A9C46956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CC32D2-2D0C-4EF8-96A1-235705102C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BC5097-1C1F-42C3-9216-F0A1AE80FA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C7AC1F-3AB8-427E-9211-CE1C48E565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8720FE-DCD6-4D2D-97AA-2FCC5DF3E8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5BC62D-5BE2-4001-9DD7-5DD70319D3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FFA266-C24C-4D96-AB61-854543974D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B08A0B-C3C4-4DD0-A95D-1235B72790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0CB2BE-45D7-4209-A0D5-5EE1000DD4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31656E-0B17-4AC2-9092-70EB0787AC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7457AD-54EF-424C-A3C0-E1467C9486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B84ABF-35EF-4BA3-80A4-B074AB226C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1EEE20-9282-4BDB-9D24-B2B476343F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63DAC9-93F3-4B11-89FF-7601F9367E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07F041-31B3-44C2-B67F-8A6EA7E80C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2475BF-CF0C-46EF-BAA0-79CD71A902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AA77AE-541B-4E14-9B7F-5D823E8BBA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09FE62-1158-4736-8D88-18837DE539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3A4411-604A-43F1-9EAA-338710A900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A741E-6607-4DB1-8EE7-66757C5A12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A4AE6A-4F1F-4DDA-9E7D-B8004F9D3A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AAA89-1CBE-4D38-A8EB-E27590122B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32E012-E1A1-4E2E-BD29-EDEAAE4853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AF25B7-2D38-450C-A8AA-FB5D853FDA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BF6C54-83A7-427E-B9C4-AB2712E41F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24DCC4-88FB-46AA-82AD-EA37D3D331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96D82B-EB8B-42AD-B3B4-686D6B8BD2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623F11-D631-4A36-BAE5-080CC04A3E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FF994C-F99E-44E7-8515-2C73C9569B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0E987A-7B94-4203-8628-446C5CF1B4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8AC800-F63C-4140-9AB1-9BA09625F0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03D654-3E95-465D-9C15-FAA3D2213E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926F26-2286-4AD0-867E-77149A195F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7D01C-2EE2-4A1E-8992-4D3513064F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6E1573-FC92-4982-8E73-CEAFBCA574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4BA020-ADFE-4653-905E-4A74ABDB14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D5A1F-5F5B-4C8A-840B-87EB798EBB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63E44-CD60-436A-9CBA-06D1859A9D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BC796A-D089-4D82-B6CB-DAD9EAADC3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546999-5371-4526-A582-65A1317D6B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D7F20D-24DB-442B-A02E-7CE0B6DFC0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EC8EFC-C1D7-43F4-B0C0-B9FDC04299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CA0434-9246-4515-A2B7-063FB1604B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83E3D-08D4-42B0-82FA-E90078FE54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8B6DD4-3C36-4050-AB1E-D50DF7CB98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77063C-C665-4804-ACE1-4B1D7AE1FF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42F91A-FE31-4097-AEF4-D87104554F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B0C8B-315B-45EE-8B30-D7823D7C33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F77C79-8D51-41A7-85F9-31EE7823FA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787ED1-3D60-4E44-8E90-F81EB3A857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5DC8A-0073-4DE5-AEDA-88E959522B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DCBA47-F9D4-4781-BCD6-C5A3B2DA38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30C721-CF60-4CA8-B8F8-95FA17172A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5361A5-D076-439F-ABFB-EBBE1449A0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BD1C6B-B604-4D3B-B9EF-E5A9A8E10D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3631BD-01E7-4139-B896-AC83DF69D2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55D53F-0CBD-42DC-8BF9-CE3375AE7D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EBCECE-E88F-445F-9951-7EF9DF0583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BD88E7-F74F-48C3-BCCB-8F47B5A32B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C74662-90CC-424E-B761-357D7F7B19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DF061A-64A7-4468-9F9B-75555DF8D4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1CBDFD-3F83-45AB-B2A7-E1352A3444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5F05CB-5414-40B7-A925-A2AE18C8DB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D911B-AA80-408B-982E-FDDE23C2D4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ED99F-EC41-42EF-BEC6-23C0BE4506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812202-733D-4D7D-8F6A-1801030F03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B4A547-6C52-41AD-B3BD-68A76D452E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7C2A78-F8FD-4300-AA7B-3F1354D738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97DB4C-E754-49F3-A865-DFF7046DBF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30F352-1B6C-4750-BE24-CEE658CC01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7E907A-89E8-4A23-8503-8F42597BA2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B2D732-5A8A-4676-AF6A-47AD2DC2A1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194E80-B3F2-48E1-A370-3FF31241CB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426055-7239-4F41-AAE8-CFC0A01D3C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D881DC-A001-4ACD-9965-CADC39939F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103DC2-3596-47A1-B6FE-CAB73CB76D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E3DE5B-50DF-4EAA-A899-4A70430A1A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5DDEE-5124-40AB-979A-9B023AF0A7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A157EF-0ACB-439A-A9DC-D64078F069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E1FBA6-451C-409C-AFDB-6355386926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00263-FB95-41E9-893F-AE76ED511C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DEBE26-EC12-4683-A4E0-7CFE43A87B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C754F0-3896-42CC-A374-FF4C6FA637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73536-590B-4A8E-87A1-3B210B97EB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49B1BA-02BF-4A68-9E0A-8560E40A60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56A2A9-E32F-4783-9593-00260C2E72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BF621E-984C-4F32-9D77-080D87FC3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916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9671D7-0D93-42AA-8C77-B116A2A0737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916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30F835-3BC4-4694-A4D9-8E7EEC2B784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jpe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400" cy="56552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880" cy="12272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96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800" cy="4158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5080" cy="23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400" cy="5655240"/>
          </a:xfrm>
          <a:prstGeom prst="rect">
            <a:avLst/>
          </a:prstGeom>
          <a:ln w="0">
            <a:noFill/>
          </a:ln>
        </p:spPr>
      </p:pic>
      <p:sp>
        <p:nvSpPr>
          <p:cNvPr id="965" name="Google Shape;898;g89d9307d70_13_164"/>
          <p:cNvSpPr/>
          <p:nvPr/>
        </p:nvSpPr>
        <p:spPr>
          <a:xfrm>
            <a:off x="1785240" y="1758600"/>
            <a:ext cx="6496560" cy="10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640" cy="687960"/>
          </a:xfrm>
          <a:prstGeom prst="rect">
            <a:avLst/>
          </a:prstGeom>
          <a:ln w="0">
            <a:noFill/>
          </a:ln>
        </p:spPr>
      </p:pic>
      <p:sp>
        <p:nvSpPr>
          <p:cNvPr id="967" name="Прямоугольник 5"/>
          <p:cNvSpPr/>
          <p:nvPr/>
        </p:nvSpPr>
        <p:spPr>
          <a:xfrm>
            <a:off x="3482280" y="5056920"/>
            <a:ext cx="439596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8" name="Изображение 40"/>
          <p:cNvSpPr/>
          <p:nvPr/>
        </p:nvSpPr>
        <p:spPr>
          <a:xfrm>
            <a:off x="8656200" y="3567600"/>
            <a:ext cx="365400" cy="365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3160" cy="16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2024-08-21T14:36:04Z</dcterms:modified>
  <cp:revision>167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