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29.png" ContentType="image/png"/>
  <Override PartName="/ppt/media/image31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4E7A05D-FC7C-4E6A-A90D-B6EC842651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FE9DAD-2596-45F5-A933-4DCE25806A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1E7021-E941-45A3-BEF4-16AC078950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EEE15-7CD0-4CAA-84E9-75A03A39D5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1E41-3BF7-45AA-84A2-8CB8E4839A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A18BC-6C45-48C5-A7A8-BCD02A8DEA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32C98E-5782-42BD-905D-3F043B34A0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FF11D8-E5B8-4078-98BB-92323D8D61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8C67E4-B0A0-425A-88F8-43C4D1FC68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5B4473-C4FD-4183-8A27-A12A5F9489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1BC566-5FD1-434D-99D6-D1F6AA7660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1DB27-3F32-41D5-9A57-33856D3630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15A61-6C0C-4D4A-B0CC-237827861A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CB8448-D307-4C7C-BEB1-C6AC173566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149EA5-CCC8-4CAC-B8FC-D70A346A1A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F602A6-75B8-41CF-8695-6600AACF5A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FE070-DACA-4668-8AE9-CDB392EAB1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FE6AAE-D169-4421-828F-3E3B1F1AF9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7234B5-542B-4262-9B0B-AC32212A2A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F3542-C22C-4D71-90B9-EA1EB73704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C79656-E50E-4001-ACAC-EDD4A08F3A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B18103-B0F5-4B32-A6EE-F56425F8EF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A9C77F-7AFB-4898-AA20-711521D2D5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0493E9-D51B-4C85-91EB-B0D784BD82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F49C67-5ECA-420C-BFD6-319C77A83D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5159FC-F87F-401B-9182-1FD833D1A9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5B1A6-F445-4646-834C-4951174EF3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DDFF7-89C7-4F23-B095-B753E0094C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2E4DD-608C-4DA2-B641-87072CB63A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AE22E3-0DD1-4DD4-AD8A-4A45BD7CF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421972-79E9-4C9D-BF53-196394902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010AD1-2D9B-4441-9174-1DB76C3E5D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81612-8218-4824-AD33-70D1B01CD7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704DA-6253-4B31-A8D3-63977A5CC19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446F82-714C-41CE-8334-222EFC78882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16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2024-08-23T13:49:07Z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