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78.xml.rels" ContentType="application/vnd.openxmlformats-package.relationships+xml"/>
  <Override PartName="/ppt/notesSlides/_rels/notesSlide77.xml.rels" ContentType="application/vnd.openxmlformats-package.relationships+xml"/>
  <Override PartName="/ppt/notesSlides/_rels/notesSlide81.xml.rels" ContentType="application/vnd.openxmlformats-package.relationships+xml"/>
  <Override PartName="/ppt/notesSlides/_rels/notesSlide85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7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86.xml.rels" ContentType="application/vnd.openxmlformats-package.relationships+xml"/>
  <Override PartName="/ppt/notesSlides/_rels/notesSlide90.xml.rels" ContentType="application/vnd.openxmlformats-package.relationships+xml"/>
  <Override PartName="/ppt/notesSlides/_rels/notesSlide91.xml.rels" ContentType="application/vnd.openxmlformats-package.relationships+xml"/>
  <Override PartName="/ppt/notesSlides/_rels/notesSlide87.xml.rels" ContentType="application/vnd.openxmlformats-package.relationships+xml"/>
  <Override PartName="/ppt/notesSlides/_rels/notesSlide92.xml.rels" ContentType="application/vnd.openxmlformats-package.relationships+xml"/>
  <Override PartName="/ppt/notesSlides/_rels/notesSlide88.xml.rels" ContentType="application/vnd.openxmlformats-package.relationships+xml"/>
  <Override PartName="/ppt/notesSlides/_rels/notesSlide8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83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82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80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89.xml.rels" ContentType="application/vnd.openxmlformats-package.relationships+xml"/>
  <Override PartName="/ppt/notesSlides/_rels/notesSlide93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57.png" ContentType="image/png"/>
  <Override PartName="/ppt/media/image394.png" ContentType="image/png"/>
  <Override PartName="/ppt/media/image256.png" ContentType="image/png"/>
  <Override PartName="/ppt/media/image393.png" ContentType="image/png"/>
  <Override PartName="/ppt/media/image255.png" ContentType="image/png"/>
  <Override PartName="/ppt/media/image392.png" ContentType="image/png"/>
  <Override PartName="/ppt/media/image254.png" ContentType="image/png"/>
  <Override PartName="/ppt/media/image391.png" ContentType="image/png"/>
  <Override PartName="/ppt/media/image253.png" ContentType="image/png"/>
  <Override PartName="/ppt/media/image390.png" ContentType="image/png"/>
  <Override PartName="/ppt/media/image252.png" ContentType="image/png"/>
  <Override PartName="/ppt/media/image251.png" ContentType="image/png"/>
  <Override PartName="/ppt/media/image250.png" ContentType="image/png"/>
  <Override PartName="/ppt/media/image249.png" ContentType="image/png"/>
  <Override PartName="/ppt/media/image121.png" ContentType="image/png"/>
  <Override PartName="/ppt/media/image386.png" ContentType="image/png"/>
  <Override PartName="/ppt/media/image248.png" ContentType="image/png"/>
  <Override PartName="/ppt/media/image120.png" ContentType="image/png"/>
  <Override PartName="/ppt/media/image385.png" ContentType="image/png"/>
  <Override PartName="/ppt/media/image247.png" ContentType="image/png"/>
  <Override PartName="/ppt/media/image384.png" ContentType="image/png"/>
  <Override PartName="/ppt/media/image246.png" ContentType="image/png"/>
  <Override PartName="/ppt/media/image383.png" ContentType="image/png"/>
  <Override PartName="/ppt/media/image245.png" ContentType="image/png"/>
  <Override PartName="/ppt/media/image382.png" ContentType="image/png"/>
  <Override PartName="/ppt/media/image244.png" ContentType="image/png"/>
  <Override PartName="/ppt/media/image381.png" ContentType="image/png"/>
  <Override PartName="/ppt/media/image243.png" ContentType="image/png"/>
  <Override PartName="/ppt/media/image380.png" ContentType="image/png"/>
  <Override PartName="/ppt/media/image242.png" ContentType="image/png"/>
  <Override PartName="/ppt/media/image241.png" ContentType="image/png"/>
  <Override PartName="/ppt/media/image407.png" ContentType="image/png"/>
  <Override PartName="/ppt/media/image240.png" ContentType="image/png"/>
  <Override PartName="/ppt/media/image406.png" ContentType="image/png"/>
  <Override PartName="/ppt/media/image239.png" ContentType="image/png"/>
  <Override PartName="/ppt/media/image111.png" ContentType="image/png"/>
  <Override PartName="/ppt/media/image238.png" ContentType="image/png"/>
  <Override PartName="/ppt/media/image110.png" ContentType="image/png"/>
  <Override PartName="/ppt/media/image237.png" ContentType="image/png"/>
  <Override PartName="/ppt/media/image236.png" ContentType="image/png"/>
  <Override PartName="/ppt/media/image235.png" ContentType="image/png"/>
  <Override PartName="/ppt/media/image234.png" ContentType="image/png"/>
  <Override PartName="/ppt/media/image233.png" ContentType="image/png"/>
  <Override PartName="/ppt/media/image232.png" ContentType="image/png"/>
  <Override PartName="/ppt/media/image231.png" ContentType="image/png"/>
  <Override PartName="/ppt/media/image230.png" ContentType="image/png"/>
  <Override PartName="/ppt/media/image229.png" ContentType="image/png"/>
  <Override PartName="/ppt/media/image101.png" ContentType="image/png"/>
  <Override PartName="/ppt/media/image228.png" ContentType="image/png"/>
  <Override PartName="/ppt/media/image100.png" ContentType="image/png"/>
  <Override PartName="/ppt/media/image227.png" ContentType="image/png"/>
  <Override PartName="/ppt/media/image226.png" ContentType="image/png"/>
  <Override PartName="/ppt/media/image225.png" ContentType="image/png"/>
  <Override PartName="/ppt/media/image224.png" ContentType="image/png"/>
  <Override PartName="/ppt/media/image223.png" ContentType="image/png"/>
  <Override PartName="/ppt/media/image222.png" ContentType="image/png"/>
  <Override PartName="/ppt/media/image221.png" ContentType="image/png"/>
  <Override PartName="/ppt/media/image220.png" ContentType="image/png"/>
  <Override PartName="/ppt/media/image219.png" ContentType="image/png"/>
  <Override PartName="/ppt/media/image218.png" ContentType="image/png"/>
  <Override PartName="/ppt/media/image217.png" ContentType="image/png"/>
  <Override PartName="/ppt/media/image216.png" ContentType="image/png"/>
  <Override PartName="/ppt/media/image215.png" ContentType="image/png"/>
  <Override PartName="/ppt/media/image214.png" ContentType="image/png"/>
  <Override PartName="/ppt/media/image213.png" ContentType="image/png"/>
  <Override PartName="/ppt/media/image212.png" ContentType="image/png"/>
  <Override PartName="/ppt/media/image211.png" ContentType="image/png"/>
  <Override PartName="/ppt/media/image210.png" ContentType="image/png"/>
  <Override PartName="/ppt/media/image209.png" ContentType="image/png"/>
  <Override PartName="/ppt/media/image208.png" ContentType="image/png"/>
  <Override PartName="/ppt/media/image207.png" ContentType="image/png"/>
  <Override PartName="/ppt/media/image206.png" ContentType="image/png"/>
  <Override PartName="/ppt/media/image205.png" ContentType="image/png"/>
  <Override PartName="/ppt/media/image204.png" ContentType="image/png"/>
  <Override PartName="/ppt/media/image203.png" ContentType="image/png"/>
  <Override PartName="/ppt/media/image202.png" ContentType="image/png"/>
  <Override PartName="/ppt/media/image201.png" ContentType="image/png"/>
  <Override PartName="/ppt/media/image200.png" ContentType="image/png"/>
  <Override PartName="/ppt/media/image199.png" ContentType="image/png"/>
  <Override PartName="/ppt/media/image198.png" ContentType="image/png"/>
  <Override PartName="/ppt/media/image189.png" ContentType="image/png"/>
  <Override PartName="/ppt/media/image188.png" ContentType="image/png"/>
  <Override PartName="/ppt/media/image179.png" ContentType="image/png"/>
  <Override PartName="/ppt/media/image178.png" ContentType="image/png"/>
  <Override PartName="/ppt/media/image169.png" ContentType="image/png"/>
  <Override PartName="/ppt/media/image168.png" ContentType="image/png"/>
  <Override PartName="/ppt/media/image167.png" ContentType="image/png"/>
  <Override PartName="/ppt/media/image166.png" ContentType="image/png"/>
  <Override PartName="/ppt/media/image165.png" ContentType="image/png"/>
  <Override PartName="/ppt/media/image164.png" ContentType="image/png"/>
  <Override PartName="/ppt/media/image163.png" ContentType="image/png"/>
  <Override PartName="/ppt/media/image329.png" ContentType="image/png"/>
  <Override PartName="/ppt/media/image162.png" ContentType="image/png"/>
  <Override PartName="/ppt/media/image328.png" ContentType="image/png"/>
  <Override PartName="/ppt/media/image161.png" ContentType="image/png"/>
  <Override PartName="/ppt/media/image289.png" ContentType="image/png"/>
  <Override PartName="/ppt/media/image327.png" ContentType="image/png"/>
  <Override PartName="/ppt/media/image160.png" ContentType="image/png"/>
  <Override PartName="/ppt/media/image288.png" ContentType="image/png"/>
  <Override PartName="/ppt/media/image326.png" ContentType="image/png"/>
  <Override PartName="/ppt/media/image153.png" ContentType="image/png"/>
  <Override PartName="/ppt/media/image319.png" ContentType="image/png"/>
  <Override PartName="/ppt/media/image152.png" ContentType="image/png"/>
  <Override PartName="/ppt/media/image318.png" ContentType="image/png"/>
  <Override PartName="/ppt/media/image151.png" ContentType="image/png"/>
  <Override PartName="/ppt/media/image279.png" ContentType="image/png"/>
  <Override PartName="/ppt/media/image317.png" ContentType="image/png"/>
  <Override PartName="/ppt/media/image150.png" ContentType="image/png"/>
  <Override PartName="/ppt/media/image278.png" ContentType="image/png"/>
  <Override PartName="/ppt/media/image316.png" ContentType="image/png"/>
  <Override PartName="/ppt/media/image149.png" ContentType="image/png"/>
  <Override PartName="/ppt/media/image148.png" ContentType="image/png"/>
  <Override PartName="/ppt/media/image147.png" ContentType="image/png"/>
  <Override PartName="/ppt/media/image146.png" ContentType="image/png"/>
  <Override PartName="/ppt/media/image145.png" ContentType="image/png"/>
  <Override PartName="/ppt/media/image144.png" ContentType="image/png"/>
  <Override PartName="/ppt/media/image143.png" ContentType="image/png"/>
  <Override PartName="/ppt/media/image309.png" ContentType="image/png"/>
  <Override PartName="/ppt/media/image142.png" ContentType="image/png"/>
  <Override PartName="/ppt/media/image308.png" ContentType="image/png"/>
  <Override PartName="/ppt/media/image141.png" ContentType="image/png"/>
  <Override PartName="/ppt/media/image269.png" ContentType="image/png"/>
  <Override PartName="/ppt/media/image307.png" ContentType="image/png"/>
  <Override PartName="/ppt/media/image140.png" ContentType="image/png"/>
  <Override PartName="/ppt/media/image268.png" ContentType="image/png"/>
  <Override PartName="/ppt/media/image306.png" ContentType="image/png"/>
  <Override PartName="/ppt/media/image139.png" ContentType="image/png"/>
  <Override PartName="/ppt/media/image138.png" ContentType="image/png"/>
  <Override PartName="/ppt/media/image137.png" ContentType="image/png"/>
  <Override PartName="/ppt/media/image136.png" ContentType="image/png"/>
  <Override PartName="/ppt/media/image135.png" ContentType="image/png"/>
  <Override PartName="/ppt/media/image134.png" ContentType="image/png"/>
  <Override PartName="/ppt/media/image399.png" ContentType="image/png"/>
  <Override PartName="/ppt/media/image133.png" ContentType="image/png"/>
  <Override PartName="/ppt/media/image398.png" ContentType="image/png"/>
  <Override PartName="/ppt/media/image132.png" ContentType="image/png"/>
  <Override PartName="/ppt/media/image397.png" ContentType="image/png"/>
  <Override PartName="/ppt/media/image131.png" ContentType="image/png"/>
  <Override PartName="/ppt/media/image259.png" ContentType="image/png"/>
  <Override PartName="/ppt/media/image396.png" ContentType="image/png"/>
  <Override PartName="/ppt/media/image130.png" ContentType="image/png"/>
  <Override PartName="/ppt/media/image258.png" ContentType="image/png"/>
  <Override PartName="/ppt/media/image395.png" ContentType="image/png"/>
  <Override PartName="/ppt/media/image197.png" ContentType="image/png"/>
  <Override PartName="/ppt/media/image129.png" ContentType="image/png"/>
  <Override PartName="/ppt/media/image196.png" ContentType="image/png"/>
  <Override PartName="/ppt/media/image128.png" ContentType="image/png"/>
  <Override PartName="/ppt/media/image56.png" ContentType="image/png"/>
  <Override PartName="/ppt/media/image55.png" ContentType="image/png"/>
  <Override PartName="/ppt/media/image54.png" ContentType="image/png"/>
  <Override PartName="/ppt/media/image87.png" ContentType="image/png"/>
  <Override PartName="/ppt/media/image19.png" ContentType="image/png"/>
  <Override PartName="/ppt/media/image345.png" ContentType="image/png"/>
  <Override PartName="/ppt/media/image88.png" ContentType="image/png"/>
  <Override PartName="/ppt/media/image89.png" ContentType="image/png"/>
  <Override PartName="/ppt/media/image27.png" ContentType="image/png"/>
  <Override PartName="/ppt/media/image353.png" ContentType="image/png"/>
  <Override PartName="/ppt/media/image96.png" ContentType="image/png"/>
  <Override PartName="/ppt/media/image28.png" ContentType="image/png"/>
  <Override PartName="/ppt/media/image354.png" ContentType="image/png"/>
  <Override PartName="/ppt/media/image97.png" ContentType="image/png"/>
  <Override PartName="/ppt/media/image29.png" ContentType="image/png"/>
  <Override PartName="/ppt/media/image355.png" ContentType="image/png"/>
  <Override PartName="/ppt/media/image98.png" ContentType="image/png"/>
  <Override PartName="/ppt/media/image1.jpeg" ContentType="image/jpeg"/>
  <Override PartName="/ppt/media/image99.png" ContentType="image/png"/>
  <Override PartName="/ppt/media/image366.png" ContentType="image/png"/>
  <Override PartName="/ppt/media/image173.png" ContentType="image/png"/>
  <Override PartName="/ppt/media/image339.png" ContentType="image/png"/>
  <Override PartName="/ppt/media/image174.png" ContentType="image/png"/>
  <Override PartName="/ppt/media/image367.png" ContentType="image/png"/>
  <Override PartName="/ppt/media/image2.png" ContentType="image/png"/>
  <Override PartName="/ppt/media/image154.png" ContentType="image/png"/>
  <Override PartName="/ppt/media/image3.png" ContentType="image/png"/>
  <Override PartName="/ppt/media/image155.png" ContentType="image/png"/>
  <Override PartName="/ppt/media/image376.png" ContentType="image/png"/>
  <Override PartName="/ppt/media/image183.png" ContentType="image/png"/>
  <Override PartName="/ppt/media/image349.png" ContentType="image/png"/>
  <Override PartName="/ppt/media/image4.png" ContentType="image/png"/>
  <Override PartName="/ppt/media/image156.png" ContentType="image/png"/>
  <Override PartName="/ppt/media/image184.png" ContentType="image/png"/>
  <Override PartName="/ppt/media/image377.png" ContentType="image/png"/>
  <Override PartName="/ppt/media/image125.png" ContentType="image/png"/>
  <Override PartName="/ppt/media/image193.png" ContentType="image/png"/>
  <Override PartName="/ppt/media/image359.png" ContentType="image/png"/>
  <Override PartName="/ppt/media/image194.png" ContentType="image/png"/>
  <Override PartName="/ppt/media/image126.png" ContentType="image/png"/>
  <Override PartName="/ppt/media/image260.png" ContentType="image/png"/>
  <Override PartName="/ppt/media/image261.png" ContentType="image/png"/>
  <Override PartName="/ppt/media/image300.png" ContentType="image/png"/>
  <Override PartName="/ppt/media/image262.png" ContentType="image/png"/>
  <Override PartName="/ppt/media/image301.png" ContentType="image/png"/>
  <Override PartName="/ppt/media/image263.png" ContentType="image/png"/>
  <Override PartName="/ppt/media/image290.png" ContentType="image/png"/>
  <Override PartName="/ppt/media/image368.png" ContentType="image/png"/>
  <Override PartName="/ppt/media/image175.png" ContentType="image/png"/>
  <Override PartName="/ppt/media/image379.png" ContentType="image/png"/>
  <Override PartName="/ppt/media/image186.png" ContentType="image/png"/>
  <Override PartName="/ppt/media/image369.png" ContentType="image/png"/>
  <Override PartName="/ppt/media/image176.png" ContentType="image/png"/>
  <Override PartName="/ppt/media/image358.png" ContentType="image/png"/>
  <Override PartName="/ppt/media/image192.png" ContentType="image/png"/>
  <Override PartName="/ppt/media/image335.png" ContentType="image/png"/>
  <Override PartName="/ppt/media/image297.png" ContentType="image/png"/>
  <Override PartName="/ppt/media/image403.png" ContentType="image/png"/>
  <Override PartName="/ppt/media/image357.png" ContentType="image/png"/>
  <Override PartName="/ppt/media/image191.png" ContentType="image/png"/>
  <Override PartName="/ppt/media/image388.png" ContentType="image/png"/>
  <Override PartName="/ppt/media/image123.png" ContentType="image/png"/>
  <Override PartName="/ppt/media/image334.png" ContentType="image/png"/>
  <Override PartName="/ppt/media/image296.png" ContentType="image/png"/>
  <Override PartName="/ppt/media/image402.png" ContentType="image/png"/>
  <Override PartName="/ppt/media/image387.png" ContentType="image/png"/>
  <Override PartName="/ppt/media/image122.png" ContentType="image/png"/>
  <Override PartName="/ppt/media/image356.png" ContentType="image/png"/>
  <Override PartName="/ppt/media/image190.png" ContentType="image/png"/>
  <Override PartName="/ppt/media/image330.png" ContentType="image/png"/>
  <Override PartName="/ppt/media/image292.png" ContentType="image/png"/>
  <Override PartName="/ppt/media/image401.png" ContentType="image/png"/>
  <Override PartName="/ppt/media/image400.png" ContentType="image/png"/>
  <Override PartName="/ppt/media/image378.png" ContentType="image/png"/>
  <Override PartName="/ppt/media/image185.png" ContentType="image/png"/>
  <Override PartName="/ppt/media/image348.png" ContentType="image/png"/>
  <Override PartName="/ppt/media/image182.png" ContentType="image/png"/>
  <Override PartName="/ppt/media/image49.png" ContentType="image/png"/>
  <Override PartName="/ppt/media/image375.png" ContentType="image/png"/>
  <Override PartName="/ppt/media/image325.png" ContentType="image/png"/>
  <Override PartName="/ppt/media/image287.png" ContentType="image/png"/>
  <Override PartName="/ppt/media/image333.png" ContentType="image/png"/>
  <Override PartName="/ppt/media/image295.png" ContentType="image/png"/>
  <Override PartName="/ppt/media/image332.png" ContentType="image/png"/>
  <Override PartName="/ppt/media/image294.png" ContentType="image/png"/>
  <Override PartName="/ppt/media/image280.png" ContentType="image/png"/>
  <Override PartName="/ppt/media/image405.png" ContentType="image/png"/>
  <Override PartName="/ppt/media/image331.png" ContentType="image/png"/>
  <Override PartName="/ppt/media/image293.png" ContentType="image/png"/>
  <Override PartName="/ppt/media/image124.png" ContentType="image/png"/>
  <Override PartName="/ppt/media/image389.png" ContentType="image/png"/>
  <Override PartName="/ppt/media/image291.png" ContentType="image/png"/>
  <Override PartName="/ppt/media/image347.png" ContentType="image/png"/>
  <Override PartName="/ppt/media/image181.png" ContentType="image/png"/>
  <Override PartName="/ppt/media/image113.png" ContentType="image/png"/>
  <Override PartName="/ppt/media/image324.png" ContentType="image/png"/>
  <Override PartName="/ppt/media/image286.png" ContentType="image/png"/>
  <Override PartName="/ppt/media/image102.png" ContentType="image/png"/>
  <Override PartName="/ppt/media/image336.png" ContentType="image/png"/>
  <Override PartName="/ppt/media/image298.png" ContentType="image/png"/>
  <Override PartName="/ppt/media/image170.png" ContentType="image/png"/>
  <Override PartName="/ppt/media/image338.png" ContentType="image/png"/>
  <Override PartName="/ppt/media/image172.png" ContentType="image/png"/>
  <Override PartName="/ppt/media/image39.png" ContentType="image/png"/>
  <Override PartName="/ppt/media/image365.png" ContentType="image/png"/>
  <Override PartName="/ppt/media/image315.png" ContentType="image/png"/>
  <Override PartName="/ppt/media/image277.png" ContentType="image/png"/>
  <Override PartName="/ppt/media/image346.png" ContentType="image/png"/>
  <Override PartName="/ppt/media/image180.png" ContentType="image/png"/>
  <Override PartName="/ppt/media/image267.png" ContentType="image/png"/>
  <Override PartName="/ppt/media/image305.png" ContentType="image/png"/>
  <Override PartName="/ppt/media/image112.png" ContentType="image/png"/>
  <Override PartName="/ppt/media/image323.png" ContentType="image/png"/>
  <Override PartName="/ppt/media/image285.png" ContentType="image/png"/>
  <Override PartName="/ppt/media/image271.png" ContentType="image/png"/>
  <Override PartName="/ppt/media/image337.png" ContentType="image/png"/>
  <Override PartName="/ppt/media/image299.png" ContentType="image/png"/>
  <Override PartName="/ppt/media/image171.png" ContentType="image/png"/>
  <Override PartName="/ppt/media/image103.png" ContentType="image/png"/>
  <Override PartName="/ppt/media/image38.png" ContentType="image/png"/>
  <Override PartName="/ppt/media/image364.png" ContentType="image/png"/>
  <Override PartName="/ppt/media/image404.jpeg" ContentType="image/jpeg"/>
  <Override PartName="/ppt/media/image20.png" ContentType="image/png"/>
  <Override PartName="/ppt/media/image314.png" ContentType="image/png"/>
  <Override PartName="/ppt/media/image276.png" ContentType="image/png"/>
  <Override PartName="/ppt/media/image322.png" ContentType="image/png"/>
  <Override PartName="/ppt/media/image284.png" ContentType="image/png"/>
  <Override PartName="/ppt/media/image270.png" ContentType="image/png"/>
  <Override PartName="/ppt/media/image321.png" ContentType="image/png"/>
  <Override PartName="/ppt/media/image283.png" ContentType="image/png"/>
  <Override PartName="/ppt/media/image265.png" ContentType="image/png"/>
  <Override PartName="/ppt/media/image303.png" ContentType="image/png"/>
  <Override PartName="/ppt/media/image312.png" ContentType="image/png"/>
  <Override PartName="/ppt/media/image274.png" ContentType="image/png"/>
  <Override PartName="/ppt/media/image320.png" ContentType="image/png"/>
  <Override PartName="/ppt/media/image282.png" ContentType="image/png"/>
  <Override PartName="/ppt/media/image264.png" ContentType="image/png"/>
  <Override PartName="/ppt/media/image302.png" ContentType="image/png"/>
  <Override PartName="/ppt/media/image311.png" ContentType="image/png"/>
  <Override PartName="/ppt/media/image273.png" ContentType="image/png"/>
  <Override PartName="/ppt/media/image281.png" ContentType="image/png"/>
  <Override PartName="/ppt/media/image272.png" ContentType="image/png"/>
  <Override PartName="/ppt/media/image310.png" ContentType="image/png"/>
  <Override PartName="/ppt/media/image313.png" ContentType="image/png"/>
  <Override PartName="/ppt/media/image275.png" ContentType="image/png"/>
  <Override PartName="/ppt/media/image266.png" ContentType="image/png"/>
  <Override PartName="/ppt/media/image304.png" ContentType="image/png"/>
  <Override PartName="/ppt/media/image79.png" ContentType="image/png"/>
  <Override PartName="/ppt/media/image78.png" ContentType="image/png"/>
  <Override PartName="/ppt/media/image77.png" ContentType="image/png"/>
  <Override PartName="/ppt/media/image76.png" ContentType="image/png"/>
  <Override PartName="/ppt/media/image75.png" ContentType="image/png"/>
  <Override PartName="/ppt/media/image74.png" ContentType="image/png"/>
  <Override PartName="/ppt/media/image73.png" ContentType="image/png"/>
  <Override PartName="/ppt/media/image72.png" ContentType="image/png"/>
  <Override PartName="/ppt/media/image71.png" ContentType="image/png"/>
  <Override PartName="/ppt/media/image70.png" ContentType="image/png"/>
  <Override PartName="/ppt/media/image69.png" ContentType="image/png"/>
  <Override PartName="/ppt/media/image68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350.png" ContentType="image/png"/>
  <Override PartName="/ppt/media/image24.png" ContentType="image/png"/>
  <Override PartName="/ppt/media/image116.png" ContentType="image/png"/>
  <Override PartName="/ppt/media/image92.png" ContentType="image/png"/>
  <Override PartName="/ppt/media/image23.png" ContentType="image/png"/>
  <Override PartName="/ppt/media/image115.png" ContentType="image/png"/>
  <Override PartName="/ppt/media/image91.png" ContentType="image/png"/>
  <Override PartName="/ppt/media/image95.png" ContentType="image/png"/>
  <Override PartName="/ppt/media/image119.png" ContentType="image/png"/>
  <Override PartName="/ppt/media/image187.png" ContentType="image/png"/>
  <Override PartName="/ppt/media/image22.png" ContentType="image/png"/>
  <Override PartName="/ppt/media/image114.png" ContentType="image/png"/>
  <Override PartName="/ppt/media/image90.png" ContentType="image/png"/>
  <Override PartName="/ppt/media/image59.png" ContentType="image/png"/>
  <Override PartName="/ppt/media/image58.png" ContentType="image/png"/>
  <Override PartName="/ppt/media/image57.png" ContentType="image/png"/>
  <Override PartName="/ppt/media/image117.png" ContentType="image/png"/>
  <Override PartName="/ppt/media/image93.png" ContentType="image/png"/>
  <Override PartName="/ppt/media/image25.png" ContentType="image/png"/>
  <Override PartName="/ppt/media/image351.png" ContentType="image/png"/>
  <Override PartName="/ppt/media/image106.png" ContentType="image/png"/>
  <Override PartName="/ppt/media/image82.png" ContentType="image/png"/>
  <Override PartName="/ppt/media/image14.png" ContentType="image/png"/>
  <Override PartName="/ppt/media/image340.png" ContentType="image/png"/>
  <Override PartName="/ppt/media/image343.png" ContentType="image/png"/>
  <Override PartName="/ppt/media/image17.png" ContentType="image/png"/>
  <Override PartName="/ppt/media/image5.png" ContentType="image/png"/>
  <Override PartName="/ppt/media/image157.png" ContentType="image/png"/>
  <Override PartName="/ppt/media/image361.png" ContentType="image/png"/>
  <Override PartName="/ppt/media/image35.png" ContentType="image/png"/>
  <Override PartName="/ppt/media/image10.png" ContentType="image/png"/>
  <Override PartName="/ppt/media/image21.png" ContentType="image/png"/>
  <Override PartName="/ppt/media/image373.png" ContentType="image/png"/>
  <Override PartName="/ppt/media/image47.png" ContentType="image/png"/>
  <Override PartName="/ppt/media/image32.png" ContentType="image/png"/>
  <Override PartName="/ppt/media/image352.png" ContentType="image/png"/>
  <Override PartName="/ppt/media/image26.png" ContentType="image/png"/>
  <Override PartName="/ppt/media/image118.png" ContentType="image/png"/>
  <Override PartName="/ppt/media/image94.png" ContentType="image/png"/>
  <Override PartName="/ppt/media/image104.png" ContentType="image/png"/>
  <Override PartName="/ppt/media/image80.png" ContentType="image/png"/>
  <Override PartName="/ppt/media/image12.png" ContentType="image/png"/>
  <Override PartName="/ppt/media/image341.png" ContentType="image/png"/>
  <Override PartName="/ppt/media/image15.png" ContentType="image/png"/>
  <Override PartName="/ppt/media/image107.png" ContentType="image/png"/>
  <Override PartName="/ppt/media/image83.png" ContentType="image/png"/>
  <Override PartName="/ppt/media/image33.png" ContentType="image/png"/>
  <Override PartName="/ppt/media/image105.png" ContentType="image/png"/>
  <Override PartName="/ppt/media/image81.png" ContentType="image/png"/>
  <Override PartName="/ppt/media/image13.png" ContentType="image/png"/>
  <Override PartName="/ppt/media/image342.png" ContentType="image/png"/>
  <Override PartName="/ppt/media/image16.png" ContentType="image/png"/>
  <Override PartName="/ppt/media/image108.png" ContentType="image/png"/>
  <Override PartName="/ppt/media/image84.png" ContentType="image/png"/>
  <Override PartName="/ppt/media/image360.png" ContentType="image/png"/>
  <Override PartName="/ppt/media/image34.png" ContentType="image/png"/>
  <Override PartName="/ppt/media/image344.png" ContentType="image/png"/>
  <Override PartName="/ppt/media/image18.png" ContentType="image/png"/>
  <Override PartName="/ppt/media/image86.png" ContentType="image/png"/>
  <Override PartName="/ppt/media/image6.png" ContentType="image/png"/>
  <Override PartName="/ppt/media/image158.png" ContentType="image/png"/>
  <Override PartName="/ppt/media/image362.png" ContentType="image/png"/>
  <Override PartName="/ppt/media/image36.png" ContentType="image/png"/>
  <Override PartName="/ppt/media/image11.png" ContentType="image/png"/>
  <Override PartName="/ppt/media/image374.png" ContentType="image/png"/>
  <Override PartName="/ppt/media/image48.png" ContentType="image/png"/>
  <Override PartName="/ppt/media/image7.png" ContentType="image/png"/>
  <Override PartName="/ppt/media/image159.png" ContentType="image/png"/>
  <Override PartName="/ppt/media/image363.png" ContentType="image/png"/>
  <Override PartName="/ppt/media/image37.png" ContentType="image/png"/>
  <Override PartName="/ppt/media/image85.png" ContentType="image/png"/>
  <Override PartName="/ppt/media/image109.png" ContentType="image/png"/>
  <Override PartName="/ppt/media/image177.png" ContentType="image/png"/>
  <Override PartName="/ppt/media/image8.png" ContentType="image/png"/>
  <Override PartName="/ppt/media/image30.png" ContentType="image/png"/>
  <Override PartName="/ppt/media/image9.png" ContentType="image/png"/>
  <Override PartName="/ppt/media/image31.png" ContentType="image/png"/>
  <Override PartName="/ppt/media/image127.png" ContentType="image/png"/>
  <Override PartName="/ppt/media/image19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370.png" ContentType="image/png"/>
  <Override PartName="/ppt/media/image44.png" ContentType="image/png"/>
  <Override PartName="/ppt/media/image371.png" ContentType="image/png"/>
  <Override PartName="/ppt/media/image45.png" ContentType="image/png"/>
  <Override PartName="/ppt/media/image372.png" ContentType="image/png"/>
  <Override PartName="/ppt/media/image46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25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90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91.xml.rels" ContentType="application/vnd.openxmlformats-package.relationships+xml"/>
  <Override PartName="/ppt/slides/_rels/slide2.xml.rels" ContentType="application/vnd.openxmlformats-package.relationships+xml"/>
  <Override PartName="/ppt/slides/_rels/slide86.xml.rels" ContentType="application/vnd.openxmlformats-package.relationships+xml"/>
  <Override PartName="/ppt/slides/_rels/slide27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15.xml.rels" ContentType="application/vnd.openxmlformats-package.relationships+xml"/>
  <Override PartName="/ppt/slides/_rels/slide39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11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81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89.xml.rels" ContentType="application/vnd.openxmlformats-package.relationships+xml"/>
  <Override PartName="/ppt/slides/_rels/slide14.xml.rels" ContentType="application/vnd.openxmlformats-package.relationships+xml"/>
  <Override PartName="/ppt/slides/_rels/slide92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88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80.xml.rels" ContentType="application/vnd.openxmlformats-package.relationships+xml"/>
  <Override PartName="/ppt/slides/_rels/slide78.xml.rels" ContentType="application/vnd.openxmlformats-package.relationships+xml"/>
  <Override PartName="/ppt/slides/_rels/slide3.xml.rels" ContentType="application/vnd.openxmlformats-package.relationships+xml"/>
  <Override PartName="/ppt/slides/_rels/slide87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93.xml.rels" ContentType="application/vnd.openxmlformats-package.relationships+xml"/>
  <Override PartName="/ppt/slides/_rels/slide77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43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89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88.xml" ContentType="application/vnd.openxmlformats-officedocument.presentationml.slide+xml"/>
  <Override PartName="/ppt/slides/slide76.xml" ContentType="application/vnd.openxmlformats-officedocument.presentationml.slide+xml"/>
  <Override PartName="/ppt/slides/slide8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85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9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72.xml" ContentType="application/vnd.openxmlformats-officedocument.presentationml.slide+xml"/>
  <Override PartName="/ppt/slides/slide92.xml" ContentType="application/vnd.openxmlformats-officedocument.presentationml.slide+xml"/>
  <Override PartName="/ppt/slides/slide27.xml" ContentType="application/vnd.openxmlformats-officedocument.presentationml.slide+xml"/>
  <Override PartName="/ppt/slides/slide91.xml" ContentType="application/vnd.openxmlformats-officedocument.presentationml.slide+xml"/>
  <Override PartName="/ppt/slides/slide26.xml" ContentType="application/vnd.openxmlformats-officedocument.presentationml.slide+xml"/>
  <Override PartName="/ppt/slides/slide9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8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slide" Target="slides/slide84.xml"/><Relationship Id="rId89" Type="http://schemas.openxmlformats.org/officeDocument/2006/relationships/slide" Target="slides/slide85.xml"/><Relationship Id="rId90" Type="http://schemas.openxmlformats.org/officeDocument/2006/relationships/slide" Target="slides/slide86.xml"/><Relationship Id="rId91" Type="http://schemas.openxmlformats.org/officeDocument/2006/relationships/slide" Target="slides/slide87.xml"/><Relationship Id="rId92" Type="http://schemas.openxmlformats.org/officeDocument/2006/relationships/slide" Target="slides/slide88.xml"/><Relationship Id="rId93" Type="http://schemas.openxmlformats.org/officeDocument/2006/relationships/slide" Target="slides/slide89.xml"/><Relationship Id="rId94" Type="http://schemas.openxmlformats.org/officeDocument/2006/relationships/slide" Target="slides/slide90.xml"/><Relationship Id="rId95" Type="http://schemas.openxmlformats.org/officeDocument/2006/relationships/slide" Target="slides/slide91.xml"/><Relationship Id="rId96" Type="http://schemas.openxmlformats.org/officeDocument/2006/relationships/slide" Target="slides/slide92.xml"/><Relationship Id="rId97" Type="http://schemas.openxmlformats.org/officeDocument/2006/relationships/slide" Target="slides/slide93.xml"/><Relationship Id="rId9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3C3F477-257C-4AD1-8268-3CFC57210AB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77.xml.rels><?xml version="1.0" encoding="UTF-8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
</Relationships>
</file>

<file path=ppt/notesSlides/_rels/notesSlide78.xml.rels><?xml version="1.0" encoding="UTF-8"?>
<Relationships xmlns="http://schemas.openxmlformats.org/package/2006/relationships"><Relationship Id="rId1" Type="http://schemas.openxmlformats.org/officeDocument/2006/relationships/slide" Target="../slides/slide78.xml"/><Relationship Id="rId2" Type="http://schemas.openxmlformats.org/officeDocument/2006/relationships/notesMaster" Target="../notesMasters/notesMaster1.xml"/>
</Relationships>
</file>

<file path=ppt/notesSlides/_rels/notesSlide79.xml.rels><?xml version="1.0" encoding="UTF-8"?>
<Relationships xmlns="http://schemas.openxmlformats.org/package/2006/relationships"><Relationship Id="rId1" Type="http://schemas.openxmlformats.org/officeDocument/2006/relationships/slide" Target="../slides/slide79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80.xml.rels><?xml version="1.0" encoding="UTF-8"?>
<Relationships xmlns="http://schemas.openxmlformats.org/package/2006/relationships"><Relationship Id="rId1" Type="http://schemas.openxmlformats.org/officeDocument/2006/relationships/slide" Target="../slides/slide80.xml"/><Relationship Id="rId2" Type="http://schemas.openxmlformats.org/officeDocument/2006/relationships/notesMaster" Target="../notesMasters/notesMaster1.xml"/>
</Relationships>
</file>

<file path=ppt/notesSlides/_rels/notesSlide81.xml.rels><?xml version="1.0" encoding="UTF-8"?>
<Relationships xmlns="http://schemas.openxmlformats.org/package/2006/relationships"><Relationship Id="rId1" Type="http://schemas.openxmlformats.org/officeDocument/2006/relationships/slide" Target="../slides/slide81.xml"/><Relationship Id="rId2" Type="http://schemas.openxmlformats.org/officeDocument/2006/relationships/notesMaster" Target="../notesMasters/notesMaster1.xml"/>
</Relationships>
</file>

<file path=ppt/notesSlides/_rels/notesSlide82.xml.rels><?xml version="1.0" encoding="UTF-8"?>
<Relationships xmlns="http://schemas.openxmlformats.org/package/2006/relationships"><Relationship Id="rId1" Type="http://schemas.openxmlformats.org/officeDocument/2006/relationships/slide" Target="../slides/slide82.xml"/><Relationship Id="rId2" Type="http://schemas.openxmlformats.org/officeDocument/2006/relationships/notesMaster" Target="../notesMasters/notesMaster1.xml"/>
</Relationships>
</file>

<file path=ppt/notesSlides/_rels/notesSlide83.xml.rels><?xml version="1.0" encoding="UTF-8"?>
<Relationships xmlns="http://schemas.openxmlformats.org/package/2006/relationships"><Relationship Id="rId1" Type="http://schemas.openxmlformats.org/officeDocument/2006/relationships/slide" Target="../slides/slide83.xml"/><Relationship Id="rId2" Type="http://schemas.openxmlformats.org/officeDocument/2006/relationships/notesMaster" Target="../notesMasters/notesMaster1.xml"/>
</Relationships>
</file>

<file path=ppt/notesSlides/_rels/notesSlide84.xml.rels><?xml version="1.0" encoding="UTF-8"?>
<Relationships xmlns="http://schemas.openxmlformats.org/package/2006/relationships"><Relationship Id="rId1" Type="http://schemas.openxmlformats.org/officeDocument/2006/relationships/slide" Target="../slides/slide84.xml"/><Relationship Id="rId2" Type="http://schemas.openxmlformats.org/officeDocument/2006/relationships/notesMaster" Target="../notesMasters/notesMaster1.xml"/>
</Relationships>
</file>

<file path=ppt/notesSlides/_rels/notesSlide85.xml.rels><?xml version="1.0" encoding="UTF-8"?>
<Relationships xmlns="http://schemas.openxmlformats.org/package/2006/relationships"><Relationship Id="rId1" Type="http://schemas.openxmlformats.org/officeDocument/2006/relationships/slide" Target="../slides/slide85.xml"/><Relationship Id="rId2" Type="http://schemas.openxmlformats.org/officeDocument/2006/relationships/notesMaster" Target="../notesMasters/notesMaster1.xml"/>
</Relationships>
</file>

<file path=ppt/notesSlides/_rels/notesSlide86.xml.rels><?xml version="1.0" encoding="UTF-8"?>
<Relationships xmlns="http://schemas.openxmlformats.org/package/2006/relationships"><Relationship Id="rId1" Type="http://schemas.openxmlformats.org/officeDocument/2006/relationships/slide" Target="../slides/slide86.xml"/><Relationship Id="rId2" Type="http://schemas.openxmlformats.org/officeDocument/2006/relationships/notesMaster" Target="../notesMasters/notesMaster1.xml"/>
</Relationships>
</file>

<file path=ppt/notesSlides/_rels/notesSlide87.xml.rels><?xml version="1.0" encoding="UTF-8"?>
<Relationships xmlns="http://schemas.openxmlformats.org/package/2006/relationships"><Relationship Id="rId1" Type="http://schemas.openxmlformats.org/officeDocument/2006/relationships/slide" Target="../slides/slide87.xml"/><Relationship Id="rId2" Type="http://schemas.openxmlformats.org/officeDocument/2006/relationships/notesMaster" Target="../notesMasters/notesMaster1.xml"/>
</Relationships>
</file>

<file path=ppt/notesSlides/_rels/notesSlide88.xml.rels><?xml version="1.0" encoding="UTF-8"?>
<Relationships xmlns="http://schemas.openxmlformats.org/package/2006/relationships"><Relationship Id="rId1" Type="http://schemas.openxmlformats.org/officeDocument/2006/relationships/slide" Target="../slides/slide88.xml"/><Relationship Id="rId2" Type="http://schemas.openxmlformats.org/officeDocument/2006/relationships/notesMaster" Target="../notesMasters/notesMaster1.xml"/>
</Relationships>
</file>

<file path=ppt/notesSlides/_rels/notesSlide89.xml.rels><?xml version="1.0" encoding="UTF-8"?>
<Relationships xmlns="http://schemas.openxmlformats.org/package/2006/relationships"><Relationship Id="rId1" Type="http://schemas.openxmlformats.org/officeDocument/2006/relationships/slide" Target="../slides/slide89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_rels/notesSlide90.xml.rels><?xml version="1.0" encoding="UTF-8"?>
<Relationships xmlns="http://schemas.openxmlformats.org/package/2006/relationships"><Relationship Id="rId1" Type="http://schemas.openxmlformats.org/officeDocument/2006/relationships/slide" Target="../slides/slide90.xml"/><Relationship Id="rId2" Type="http://schemas.openxmlformats.org/officeDocument/2006/relationships/notesMaster" Target="../notesMasters/notesMaster1.xml"/>
</Relationships>
</file>

<file path=ppt/notesSlides/_rels/notesSlide91.xml.rels><?xml version="1.0" encoding="UTF-8"?>
<Relationships xmlns="http://schemas.openxmlformats.org/package/2006/relationships"><Relationship Id="rId1" Type="http://schemas.openxmlformats.org/officeDocument/2006/relationships/slide" Target="../slides/slide91.xml"/><Relationship Id="rId2" Type="http://schemas.openxmlformats.org/officeDocument/2006/relationships/notesMaster" Target="../notesMasters/notesMaster1.xml"/>
</Relationships>
</file>

<file path=ppt/notesSlides/_rels/notesSlide92.xml.rels><?xml version="1.0" encoding="UTF-8"?>
<Relationships xmlns="http://schemas.openxmlformats.org/package/2006/relationships"><Relationship Id="rId1" Type="http://schemas.openxmlformats.org/officeDocument/2006/relationships/slide" Target="../slides/slide92.xml"/><Relationship Id="rId2" Type="http://schemas.openxmlformats.org/officeDocument/2006/relationships/notesMaster" Target="../notesMasters/notesMaster1.xml"/>
</Relationships>
</file>

<file path=ppt/notesSlides/_rels/notesSlide93.xml.rels><?xml version="1.0" encoding="UTF-8"?>
<Relationships xmlns="http://schemas.openxmlformats.org/package/2006/relationships"><Relationship Id="rId1" Type="http://schemas.openxmlformats.org/officeDocument/2006/relationships/slide" Target="../slides/slide93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B99392-39B5-40B5-B395-76EB9E51E49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182648-8175-4B43-AA70-FA838762B21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37DA7F-DAF7-49B2-A3DA-3EAA95B2EEB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9963C5-376C-4ADA-9A7B-67B099DECFD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</a:t>
            </a:r>
            <a:r>
              <a:rPr b="0" lang="ru-RU" sz="2000" spc="-1" strike="noStrike">
                <a:latin typeface="Arial"/>
              </a:rPr>
              <a:t>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</a:t>
            </a:r>
            <a:r>
              <a:rPr b="1" i="1" lang="ru-RU" sz="2000" spc="-1" strike="noStrike">
                <a:latin typeface="Arial"/>
              </a:rPr>
              <a:t>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A06BDD-998F-4157-8B1F-1A8490ECE01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FA9E81-AEA2-4FA0-A922-0E2F4ABB46B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22B520-8666-47D0-976E-846E36D6867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B00642-0655-4C54-8959-53EF84F6066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B40D0D-76C8-4124-9A13-19C8197B737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6FD5C5-3F3A-4847-9D26-CF50F8AA5E7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6BDBA9-C558-426F-B781-770B27261CA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FB63A0-F6A4-4404-AD30-9D7CD4D3214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0B8C34-4F1E-45BA-A485-F62829402A9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EEAA89-1089-477A-866A-1FE23741984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379683-8CA5-4080-A687-887C9F098E4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C9A30F-23C0-4D47-9595-FEACADBFEB9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28D360-D54F-4688-A1D8-AAF772C84E9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1D84D4-BA7B-418A-B6C6-80B7D435297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03DACB-B88A-4C74-8455-8971E38997C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CA9D05-9234-4FF8-9C3E-EB51FC79733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396C6C-0C4B-4383-8F73-81F4E66AE2D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4E3C2A-8A44-45A8-87C9-FEE378265F9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3F2758-D70C-4650-A3D1-8234489323B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F72597-5D8B-40D9-87E2-EC7744CD040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E0C500-5EBB-4EA3-9EAC-93A344A0E07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D0CE5D-5AD9-4DF5-AB0B-E8DBA6950B5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4EA0EF-077B-49DD-9F51-88065C8E74C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FEC705-4772-48AA-B203-F4903D29903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23CB6E-96C5-4601-B247-92015F59489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DC28A6-CEB9-4040-A89A-FDCFBB15AEA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794F01-6FCA-4A37-866B-AE2F4D506F0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70819B-EEEA-409B-8410-3104E4161D3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0F3590-3574-47C4-829F-86FE2631EB9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4607C7-0006-494C-BD22-C065207626D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4D06BA-8D1C-43B9-B1A9-DEC56AA994A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AF6676-EA30-47E2-AE93-CDB35534EAD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BCE7F2-78F8-4510-93B3-B847D55F9CE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91FBB6-C23D-4406-BFD2-836EE39C6DF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F0039D-F1E2-4EE8-AF4B-087EC03899F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F003F7-F91B-43ED-9B36-E9578BB83C8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AB2603-65D0-49CC-804D-D33CC7323BA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8B1EFA-718B-4EBD-B2D5-33D60158C4C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386A6D-229E-4F9F-BB31-356E6325370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8F9092-625E-4309-91DE-497EEECCE40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30590C-2DB7-4AE5-B678-A04A8101E04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3ABA14-2B8B-439D-8D87-DBB6E2B30C4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2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ED11A6-41B0-42B4-9C5E-89A1B0CF4BE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5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611E65-BE48-4421-BB28-7FDCBDCA9E2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8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28BF4C-0111-4D1D-A08F-5A8B34359DA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1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710D60-B8B8-4062-B95B-1052E271B66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4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B05488-6C0C-4009-8EA5-FCBF5D5B3B5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7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4013B8-DC2F-4DF6-A125-407FDD522FF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0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9364E7-ECD4-47F3-8C4F-DFB2D1B3DFA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3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003E94-F11F-4ED8-BC9B-EEA16C78278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7C364D-20FB-4C6F-8E66-BA4269B2A04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6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A9080C-94B3-4194-ABD5-1709C37EE29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9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EA9300-520B-4242-AF77-DBB4FB14435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2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FF895A-8B71-46D0-968B-E97E96D7720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5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2E06CB-B49C-4512-A53A-83CB2937551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1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8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ED9710-A460-4CFA-BA97-9C7CD366EF7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1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7E20B9-34FB-437B-8935-00E9D13E1B4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4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C1FA3C-3AB2-4DBC-82AC-8A0EB17F1F3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7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87CA01-A034-4A27-958F-D74F98046F5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0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DC7EF0-BCCD-4A61-850F-2F2741F0709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3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8ACEC9-1635-4092-88B0-FFF6AA42644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6A13D7-B3EC-4FAF-811F-CE081F00B79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6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54412C-9528-4083-956F-B9EB5E41521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9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7D4402-3802-4F99-91C8-8A4F07822D2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2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91914C-96DF-4398-B041-2DB397C2E04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5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B89B0E-2794-4161-A907-94D87E1E0B3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8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B6DE37-52B1-4D8B-8CAF-C85755DD2EC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31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F9A9C7-4975-495C-9C3D-769B4E9368D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34" name="PlaceHolder 3"/>
          <p:cNvSpPr>
            <a:spLocks noGrp="1"/>
          </p:cNvSpPr>
          <p:nvPr>
            <p:ph type="sldNum" idx="84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12ED11-4341-4AA7-8D90-516D0707BCC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37" name="PlaceHolder 3"/>
          <p:cNvSpPr>
            <a:spLocks noGrp="1"/>
          </p:cNvSpPr>
          <p:nvPr>
            <p:ph type="sldNum" idx="85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8A5BBF-D839-4768-87BF-3605C5B1558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0" name="PlaceHolder 3"/>
          <p:cNvSpPr>
            <a:spLocks noGrp="1"/>
          </p:cNvSpPr>
          <p:nvPr>
            <p:ph type="sldNum" idx="86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8C5D17-227C-4BEB-8F37-E56A5705AB9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3" name="PlaceHolder 3"/>
          <p:cNvSpPr>
            <a:spLocks noGrp="1"/>
          </p:cNvSpPr>
          <p:nvPr>
            <p:ph type="sldNum" idx="87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EA0E1D-4F78-445C-9789-E225102871E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560D62-0098-4685-BA2C-A18326666C9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6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3290C1-2DB7-43A2-9DB2-465ABB15968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9" name="PlaceHolder 3"/>
          <p:cNvSpPr>
            <a:spLocks noGrp="1"/>
          </p:cNvSpPr>
          <p:nvPr>
            <p:ph type="sldNum" idx="89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67BFB7-07D6-4D44-8FFA-68B7F78F5EC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2" name="PlaceHolder 3"/>
          <p:cNvSpPr>
            <a:spLocks noGrp="1"/>
          </p:cNvSpPr>
          <p:nvPr>
            <p:ph type="sldNum" idx="90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8964F0-D55E-43AD-B35D-C039DEC11DA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5" name="PlaceHolder 3"/>
          <p:cNvSpPr>
            <a:spLocks noGrp="1"/>
          </p:cNvSpPr>
          <p:nvPr>
            <p:ph type="sldNum" idx="91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4C43B9-6297-45A3-A5F1-C79544D3B3F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8" name="PlaceHolder 3"/>
          <p:cNvSpPr>
            <a:spLocks noGrp="1"/>
          </p:cNvSpPr>
          <p:nvPr>
            <p:ph type="sldNum" idx="92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235C71-9FDE-4AD0-959D-9744644CA48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1" name="PlaceHolder 3"/>
          <p:cNvSpPr>
            <a:spLocks noGrp="1"/>
          </p:cNvSpPr>
          <p:nvPr>
            <p:ph type="sldNum" idx="93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A1E88C-DA63-4979-965D-D7099F1645B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4" name="PlaceHolder 3"/>
          <p:cNvSpPr>
            <a:spLocks noGrp="1"/>
          </p:cNvSpPr>
          <p:nvPr>
            <p:ph type="sldNum" idx="94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271349-73C8-4379-BCBC-4FF224C1B2C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7" name="PlaceHolder 3"/>
          <p:cNvSpPr>
            <a:spLocks noGrp="1"/>
          </p:cNvSpPr>
          <p:nvPr>
            <p:ph type="sldNum" idx="95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E1B823-E0A2-47B7-B24B-ECAD2AA5268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0" name="PlaceHolder 3"/>
          <p:cNvSpPr>
            <a:spLocks noGrp="1"/>
          </p:cNvSpPr>
          <p:nvPr>
            <p:ph type="sldNum" idx="96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9FF13E-D660-4235-A6D6-E7F688D2720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3" name="PlaceHolder 3"/>
          <p:cNvSpPr>
            <a:spLocks noGrp="1"/>
          </p:cNvSpPr>
          <p:nvPr>
            <p:ph type="sldNum" idx="97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9D455F-D853-4AE6-AFD5-C46A0CDAD30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0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476495-865E-42F1-A050-FABEA1F0327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6" name="PlaceHolder 3"/>
          <p:cNvSpPr>
            <a:spLocks noGrp="1"/>
          </p:cNvSpPr>
          <p:nvPr>
            <p:ph type="sldNum" idx="98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4E5945-7DB5-473A-9BD7-F2F872B67E8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9" name="PlaceHolder 3"/>
          <p:cNvSpPr>
            <a:spLocks noGrp="1"/>
          </p:cNvSpPr>
          <p:nvPr>
            <p:ph type="sldNum" idx="99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78EC09-E61B-4BCC-8852-EAB4A3BEDB3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2" name="PlaceHolder 3"/>
          <p:cNvSpPr>
            <a:spLocks noGrp="1"/>
          </p:cNvSpPr>
          <p:nvPr>
            <p:ph type="sldNum" idx="100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823794-4ECD-4EB1-BCF8-E0590EBD40D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280" cy="3416400"/>
          </a:xfrm>
          <a:prstGeom prst="rect">
            <a:avLst/>
          </a:prstGeom>
          <a:ln w="0">
            <a:noFill/>
          </a:ln>
        </p:spPr>
      </p:sp>
      <p:sp>
        <p:nvSpPr>
          <p:cNvPr id="12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3800" cy="41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85" name="PlaceHolder 3"/>
          <p:cNvSpPr>
            <a:spLocks noGrp="1"/>
          </p:cNvSpPr>
          <p:nvPr>
            <p:ph type="sldNum" idx="101"/>
          </p:nvPr>
        </p:nvSpPr>
        <p:spPr>
          <a:xfrm>
            <a:off x="3884760" y="8685360"/>
            <a:ext cx="29592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4048C1-A2A1-428F-A732-FA3AB6716C9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4DC90C-ED43-4F6C-852B-D68ED2060F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D6D6F8-DCD4-4890-9E9B-88024A78EC7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7EB0A1-57B2-4B5E-90D8-B5140A88989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2E3E62-74E1-4FF7-8B1B-C6E6420C2AC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6B9501C-6493-4C79-8FEC-87149D2309B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03222E-9B6A-4DD6-9713-8A086CC554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C617D9-70E9-4A76-B59C-F1602324A1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BC8773-DCC9-4603-AAF9-6174D2E741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93DFC22-CD07-458E-8DA6-11A9DDFB86A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477367C-D929-4B11-9ED0-13B1166335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63AD609-D0B3-4B89-9A7D-CB4C5E0C01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AEC4FD-6E45-4D5C-BA89-A23B0C9E2F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B67DC6F-F1B9-44B7-98B9-81620A72A8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91171DE-E04D-4189-ADD7-1D3F353D25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C8293C3-0E9B-4ED1-AC34-0E412666901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D477AD9-50A6-4670-A577-3AE782674E8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1BB46DE-6D9D-4BF9-8A55-AB606A801F5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778063-9B59-40C5-85A6-E7BF9B22F53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68D7B9-EE78-4749-AA32-870B56501C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EA80B7-7633-4596-8510-82CD468B43C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43EC67-14C3-42B1-9FAE-3C6817E1757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6E97CB-25FF-435D-99AD-11A11A0241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0528DF-9C63-4420-958F-96CAA20762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97CB7B-1FBD-4518-8D6F-35980E3F1D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78800" cy="28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38920" cy="28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6E7D2D-317F-4EC2-B196-9E03E56FBFF6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92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38920" cy="28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</a:t>
            </a:r>
            <a:r>
              <a:rPr b="0" lang="en-US" sz="4400" spc="-1" strike="noStrike">
                <a:latin typeface="Arial"/>
              </a:rPr>
              <a:t>ic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</a:t>
            </a:r>
            <a:r>
              <a:rPr b="0" lang="en-US" sz="4400" spc="-1" strike="noStrike">
                <a:latin typeface="Arial"/>
              </a:rPr>
              <a:t>le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78800" cy="28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38920" cy="28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D9F4E7-9522-48A8-9DDA-78D8468B2197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38920" cy="28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0.pn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3.png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7.png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02.png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6.png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10.png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5.png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19.png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24.png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8.png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33.png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7.png"/><Relationship Id="rId2" Type="http://schemas.openxmlformats.org/officeDocument/2006/relationships/image" Target="../media/image238.png"/><Relationship Id="rId3" Type="http://schemas.openxmlformats.org/officeDocument/2006/relationships/image" Target="../media/image239.png"/><Relationship Id="rId4" Type="http://schemas.openxmlformats.org/officeDocument/2006/relationships/image" Target="../media/image24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241.png"/><Relationship Id="rId2" Type="http://schemas.openxmlformats.org/officeDocument/2006/relationships/image" Target="../media/image242.png"/><Relationship Id="rId3" Type="http://schemas.openxmlformats.org/officeDocument/2006/relationships/image" Target="../media/image243.png"/><Relationship Id="rId4" Type="http://schemas.openxmlformats.org/officeDocument/2006/relationships/image" Target="../media/image244.png"/><Relationship Id="rId5" Type="http://schemas.openxmlformats.org/officeDocument/2006/relationships/image" Target="../media/image24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46.png"/><Relationship Id="rId2" Type="http://schemas.openxmlformats.org/officeDocument/2006/relationships/image" Target="../media/image247.png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50.png"/><Relationship Id="rId2" Type="http://schemas.openxmlformats.org/officeDocument/2006/relationships/image" Target="../media/image251.png"/><Relationship Id="rId3" Type="http://schemas.openxmlformats.org/officeDocument/2006/relationships/image" Target="../media/image252.png"/><Relationship Id="rId4" Type="http://schemas.openxmlformats.org/officeDocument/2006/relationships/image" Target="../media/image25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54.png"/><Relationship Id="rId2" Type="http://schemas.openxmlformats.org/officeDocument/2006/relationships/image" Target="../media/image255.png"/><Relationship Id="rId3" Type="http://schemas.openxmlformats.org/officeDocument/2006/relationships/image" Target="../media/image256.png"/><Relationship Id="rId4" Type="http://schemas.openxmlformats.org/officeDocument/2006/relationships/image" Target="../media/image257.png"/><Relationship Id="rId5" Type="http://schemas.openxmlformats.org/officeDocument/2006/relationships/image" Target="../media/image25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9.png"/><Relationship Id="rId2" Type="http://schemas.openxmlformats.org/officeDocument/2006/relationships/image" Target="../media/image260.png"/><Relationship Id="rId3" Type="http://schemas.openxmlformats.org/officeDocument/2006/relationships/image" Target="../media/image261.png"/><Relationship Id="rId4" Type="http://schemas.openxmlformats.org/officeDocument/2006/relationships/image" Target="../media/image26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263.png"/><Relationship Id="rId2" Type="http://schemas.openxmlformats.org/officeDocument/2006/relationships/image" Target="../media/image264.png"/><Relationship Id="rId3" Type="http://schemas.openxmlformats.org/officeDocument/2006/relationships/image" Target="../media/image265.png"/><Relationship Id="rId4" Type="http://schemas.openxmlformats.org/officeDocument/2006/relationships/image" Target="../media/image266.png"/><Relationship Id="rId5" Type="http://schemas.openxmlformats.org/officeDocument/2006/relationships/image" Target="../media/image26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268.png"/><Relationship Id="rId2" Type="http://schemas.openxmlformats.org/officeDocument/2006/relationships/image" Target="../media/image269.png"/><Relationship Id="rId3" Type="http://schemas.openxmlformats.org/officeDocument/2006/relationships/image" Target="../media/image270.png"/><Relationship Id="rId4" Type="http://schemas.openxmlformats.org/officeDocument/2006/relationships/image" Target="../media/image27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72.png"/><Relationship Id="rId2" Type="http://schemas.openxmlformats.org/officeDocument/2006/relationships/image" Target="../media/image273.png"/><Relationship Id="rId3" Type="http://schemas.openxmlformats.org/officeDocument/2006/relationships/image" Target="../media/image274.png"/><Relationship Id="rId4" Type="http://schemas.openxmlformats.org/officeDocument/2006/relationships/image" Target="../media/image275.png"/><Relationship Id="rId5" Type="http://schemas.openxmlformats.org/officeDocument/2006/relationships/image" Target="../media/image27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277.png"/><Relationship Id="rId2" Type="http://schemas.openxmlformats.org/officeDocument/2006/relationships/image" Target="../media/image278.png"/><Relationship Id="rId3" Type="http://schemas.openxmlformats.org/officeDocument/2006/relationships/image" Target="../media/image279.png"/><Relationship Id="rId4" Type="http://schemas.openxmlformats.org/officeDocument/2006/relationships/image" Target="../media/image28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81.png"/><Relationship Id="rId2" Type="http://schemas.openxmlformats.org/officeDocument/2006/relationships/image" Target="../media/image282.png"/><Relationship Id="rId3" Type="http://schemas.openxmlformats.org/officeDocument/2006/relationships/image" Target="../media/image283.png"/><Relationship Id="rId4" Type="http://schemas.openxmlformats.org/officeDocument/2006/relationships/image" Target="../media/image28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285.png"/><Relationship Id="rId2" Type="http://schemas.openxmlformats.org/officeDocument/2006/relationships/image" Target="../media/image286.png"/><Relationship Id="rId3" Type="http://schemas.openxmlformats.org/officeDocument/2006/relationships/image" Target="../media/image287.png"/><Relationship Id="rId4" Type="http://schemas.openxmlformats.org/officeDocument/2006/relationships/image" Target="../media/image288.png"/><Relationship Id="rId5" Type="http://schemas.openxmlformats.org/officeDocument/2006/relationships/image" Target="../media/image28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290.png"/><Relationship Id="rId2" Type="http://schemas.openxmlformats.org/officeDocument/2006/relationships/image" Target="../media/image291.png"/><Relationship Id="rId3" Type="http://schemas.openxmlformats.org/officeDocument/2006/relationships/image" Target="../media/image292.png"/><Relationship Id="rId4" Type="http://schemas.openxmlformats.org/officeDocument/2006/relationships/image" Target="../media/image29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94.png"/><Relationship Id="rId2" Type="http://schemas.openxmlformats.org/officeDocument/2006/relationships/image" Target="../media/image295.png"/><Relationship Id="rId3" Type="http://schemas.openxmlformats.org/officeDocument/2006/relationships/image" Target="../media/image296.png"/><Relationship Id="rId4" Type="http://schemas.openxmlformats.org/officeDocument/2006/relationships/image" Target="../media/image29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298.png"/><Relationship Id="rId2" Type="http://schemas.openxmlformats.org/officeDocument/2006/relationships/image" Target="../media/image299.png"/><Relationship Id="rId3" Type="http://schemas.openxmlformats.org/officeDocument/2006/relationships/image" Target="../media/image300.png"/><Relationship Id="rId4" Type="http://schemas.openxmlformats.org/officeDocument/2006/relationships/image" Target="../media/image301.png"/><Relationship Id="rId5" Type="http://schemas.openxmlformats.org/officeDocument/2006/relationships/image" Target="../media/image30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303.png"/><Relationship Id="rId2" Type="http://schemas.openxmlformats.org/officeDocument/2006/relationships/image" Target="../media/image304.png"/><Relationship Id="rId3" Type="http://schemas.openxmlformats.org/officeDocument/2006/relationships/image" Target="../media/image305.png"/><Relationship Id="rId4" Type="http://schemas.openxmlformats.org/officeDocument/2006/relationships/image" Target="../media/image30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307.png"/><Relationship Id="rId2" Type="http://schemas.openxmlformats.org/officeDocument/2006/relationships/image" Target="../media/image308.png"/><Relationship Id="rId3" Type="http://schemas.openxmlformats.org/officeDocument/2006/relationships/image" Target="../media/image309.png"/><Relationship Id="rId4" Type="http://schemas.openxmlformats.org/officeDocument/2006/relationships/image" Target="../media/image310.png"/><Relationship Id="rId5" Type="http://schemas.openxmlformats.org/officeDocument/2006/relationships/image" Target="../media/image31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312.png"/><Relationship Id="rId2" Type="http://schemas.openxmlformats.org/officeDocument/2006/relationships/image" Target="../media/image313.png"/><Relationship Id="rId3" Type="http://schemas.openxmlformats.org/officeDocument/2006/relationships/image" Target="../media/image314.png"/><Relationship Id="rId4" Type="http://schemas.openxmlformats.org/officeDocument/2006/relationships/image" Target="../media/image31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16.png"/><Relationship Id="rId2" Type="http://schemas.openxmlformats.org/officeDocument/2006/relationships/image" Target="../media/image317.png"/><Relationship Id="rId3" Type="http://schemas.openxmlformats.org/officeDocument/2006/relationships/image" Target="../media/image318.png"/><Relationship Id="rId4" Type="http://schemas.openxmlformats.org/officeDocument/2006/relationships/image" Target="../media/image319.png"/><Relationship Id="rId5" Type="http://schemas.openxmlformats.org/officeDocument/2006/relationships/image" Target="../media/image32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321.png"/><Relationship Id="rId2" Type="http://schemas.openxmlformats.org/officeDocument/2006/relationships/image" Target="../media/image322.png"/><Relationship Id="rId3" Type="http://schemas.openxmlformats.org/officeDocument/2006/relationships/image" Target="../media/image323.png"/><Relationship Id="rId4" Type="http://schemas.openxmlformats.org/officeDocument/2006/relationships/image" Target="../media/image32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325.png"/><Relationship Id="rId2" Type="http://schemas.openxmlformats.org/officeDocument/2006/relationships/image" Target="../media/image326.png"/><Relationship Id="rId3" Type="http://schemas.openxmlformats.org/officeDocument/2006/relationships/image" Target="../media/image327.png"/><Relationship Id="rId4" Type="http://schemas.openxmlformats.org/officeDocument/2006/relationships/image" Target="../media/image32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329.png"/><Relationship Id="rId2" Type="http://schemas.openxmlformats.org/officeDocument/2006/relationships/image" Target="../media/image330.png"/><Relationship Id="rId3" Type="http://schemas.openxmlformats.org/officeDocument/2006/relationships/image" Target="../media/image331.png"/><Relationship Id="rId4" Type="http://schemas.openxmlformats.org/officeDocument/2006/relationships/image" Target="../media/image332.png"/><Relationship Id="rId5" Type="http://schemas.openxmlformats.org/officeDocument/2006/relationships/image" Target="../media/image33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334.png"/><Relationship Id="rId2" Type="http://schemas.openxmlformats.org/officeDocument/2006/relationships/image" Target="../media/image335.png"/><Relationship Id="rId3" Type="http://schemas.openxmlformats.org/officeDocument/2006/relationships/image" Target="../media/image336.png"/><Relationship Id="rId4" Type="http://schemas.openxmlformats.org/officeDocument/2006/relationships/image" Target="../media/image33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338.png"/><Relationship Id="rId2" Type="http://schemas.openxmlformats.org/officeDocument/2006/relationships/image" Target="../media/image339.png"/><Relationship Id="rId3" Type="http://schemas.openxmlformats.org/officeDocument/2006/relationships/image" Target="../media/image340.png"/><Relationship Id="rId4" Type="http://schemas.openxmlformats.org/officeDocument/2006/relationships/image" Target="../media/image34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8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image" Target="../media/image342.png"/><Relationship Id="rId2" Type="http://schemas.openxmlformats.org/officeDocument/2006/relationships/image" Target="../media/image343.png"/><Relationship Id="rId3" Type="http://schemas.openxmlformats.org/officeDocument/2006/relationships/image" Target="../media/image344.png"/><Relationship Id="rId4" Type="http://schemas.openxmlformats.org/officeDocument/2006/relationships/image" Target="../media/image345.png"/><Relationship Id="rId5" Type="http://schemas.openxmlformats.org/officeDocument/2006/relationships/image" Target="../media/image34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347.png"/><Relationship Id="rId2" Type="http://schemas.openxmlformats.org/officeDocument/2006/relationships/image" Target="../media/image348.png"/><Relationship Id="rId3" Type="http://schemas.openxmlformats.org/officeDocument/2006/relationships/image" Target="../media/image349.png"/><Relationship Id="rId4" Type="http://schemas.openxmlformats.org/officeDocument/2006/relationships/image" Target="../media/image35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0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image" Target="../media/image351.png"/><Relationship Id="rId2" Type="http://schemas.openxmlformats.org/officeDocument/2006/relationships/image" Target="../media/image352.png"/><Relationship Id="rId3" Type="http://schemas.openxmlformats.org/officeDocument/2006/relationships/image" Target="../media/image353.png"/><Relationship Id="rId4" Type="http://schemas.openxmlformats.org/officeDocument/2006/relationships/image" Target="../media/image354.png"/><Relationship Id="rId5" Type="http://schemas.openxmlformats.org/officeDocument/2006/relationships/image" Target="../media/image35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image" Target="../media/image356.png"/><Relationship Id="rId2" Type="http://schemas.openxmlformats.org/officeDocument/2006/relationships/image" Target="../media/image357.png"/><Relationship Id="rId3" Type="http://schemas.openxmlformats.org/officeDocument/2006/relationships/image" Target="../media/image358.png"/><Relationship Id="rId4" Type="http://schemas.openxmlformats.org/officeDocument/2006/relationships/image" Target="../media/image35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2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360.png"/><Relationship Id="rId2" Type="http://schemas.openxmlformats.org/officeDocument/2006/relationships/image" Target="../media/image361.png"/><Relationship Id="rId3" Type="http://schemas.openxmlformats.org/officeDocument/2006/relationships/image" Target="../media/image362.png"/><Relationship Id="rId4" Type="http://schemas.openxmlformats.org/officeDocument/2006/relationships/image" Target="../media/image363.png"/><Relationship Id="rId5" Type="http://schemas.openxmlformats.org/officeDocument/2006/relationships/image" Target="../media/image36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image" Target="../media/image365.png"/><Relationship Id="rId2" Type="http://schemas.openxmlformats.org/officeDocument/2006/relationships/image" Target="../media/image366.png"/><Relationship Id="rId3" Type="http://schemas.openxmlformats.org/officeDocument/2006/relationships/image" Target="../media/image367.png"/><Relationship Id="rId4" Type="http://schemas.openxmlformats.org/officeDocument/2006/relationships/image" Target="../media/image36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4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image" Target="../media/image369.png"/><Relationship Id="rId2" Type="http://schemas.openxmlformats.org/officeDocument/2006/relationships/image" Target="../media/image370.png"/><Relationship Id="rId3" Type="http://schemas.openxmlformats.org/officeDocument/2006/relationships/image" Target="../media/image371.png"/><Relationship Id="rId4" Type="http://schemas.openxmlformats.org/officeDocument/2006/relationships/image" Target="../media/image37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5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image" Target="../media/image373.png"/><Relationship Id="rId2" Type="http://schemas.openxmlformats.org/officeDocument/2006/relationships/image" Target="../media/image374.png"/><Relationship Id="rId3" Type="http://schemas.openxmlformats.org/officeDocument/2006/relationships/image" Target="../media/image375.png"/><Relationship Id="rId4" Type="http://schemas.openxmlformats.org/officeDocument/2006/relationships/image" Target="../media/image376.png"/><Relationship Id="rId5" Type="http://schemas.openxmlformats.org/officeDocument/2006/relationships/image" Target="../media/image37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6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image" Target="../media/image378.png"/><Relationship Id="rId2" Type="http://schemas.openxmlformats.org/officeDocument/2006/relationships/image" Target="../media/image379.png"/><Relationship Id="rId3" Type="http://schemas.openxmlformats.org/officeDocument/2006/relationships/image" Target="../media/image380.png"/><Relationship Id="rId4" Type="http://schemas.openxmlformats.org/officeDocument/2006/relationships/image" Target="../media/image38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7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image" Target="../media/image382.png"/><Relationship Id="rId2" Type="http://schemas.openxmlformats.org/officeDocument/2006/relationships/image" Target="../media/image383.png"/><Relationship Id="rId3" Type="http://schemas.openxmlformats.org/officeDocument/2006/relationships/image" Target="../media/image384.png"/><Relationship Id="rId4" Type="http://schemas.openxmlformats.org/officeDocument/2006/relationships/image" Target="../media/image38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8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image" Target="../media/image386.png"/><Relationship Id="rId2" Type="http://schemas.openxmlformats.org/officeDocument/2006/relationships/image" Target="../media/image387.png"/><Relationship Id="rId3" Type="http://schemas.openxmlformats.org/officeDocument/2006/relationships/image" Target="../media/image388.png"/><Relationship Id="rId4" Type="http://schemas.openxmlformats.org/officeDocument/2006/relationships/image" Target="../media/image389.png"/><Relationship Id="rId5" Type="http://schemas.openxmlformats.org/officeDocument/2006/relationships/image" Target="../media/image39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image" Target="../media/image391.png"/><Relationship Id="rId2" Type="http://schemas.openxmlformats.org/officeDocument/2006/relationships/image" Target="../media/image392.png"/><Relationship Id="rId3" Type="http://schemas.openxmlformats.org/officeDocument/2006/relationships/image" Target="../media/image393.png"/><Relationship Id="rId4" Type="http://schemas.openxmlformats.org/officeDocument/2006/relationships/image" Target="../media/image39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90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image" Target="../media/image395.png"/><Relationship Id="rId2" Type="http://schemas.openxmlformats.org/officeDocument/2006/relationships/image" Target="../media/image396.png"/><Relationship Id="rId3" Type="http://schemas.openxmlformats.org/officeDocument/2006/relationships/image" Target="../media/image397.png"/><Relationship Id="rId4" Type="http://schemas.openxmlformats.org/officeDocument/2006/relationships/image" Target="../media/image398.png"/><Relationship Id="rId5" Type="http://schemas.openxmlformats.org/officeDocument/2006/relationships/image" Target="../media/image39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1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image" Target="../media/image400.png"/><Relationship Id="rId2" Type="http://schemas.openxmlformats.org/officeDocument/2006/relationships/image" Target="../media/image401.png"/><Relationship Id="rId3" Type="http://schemas.openxmlformats.org/officeDocument/2006/relationships/image" Target="../media/image402.png"/><Relationship Id="rId4" Type="http://schemas.openxmlformats.org/officeDocument/2006/relationships/image" Target="../media/image40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92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image" Target="../media/image404.jpeg"/><Relationship Id="rId2" Type="http://schemas.openxmlformats.org/officeDocument/2006/relationships/image" Target="../media/image405.png"/><Relationship Id="rId3" Type="http://schemas.openxmlformats.org/officeDocument/2006/relationships/image" Target="../media/image406.png"/><Relationship Id="rId4" Type="http://schemas.openxmlformats.org/officeDocument/2006/relationships/image" Target="../media/image40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9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7040" cy="565488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17520" cy="122688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395600" cy="38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15440" cy="41544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894720" cy="23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640" cy="347364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204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120" cy="337860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480" cy="340848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2040" cy="64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640" cy="344664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204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640" cy="347364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204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120" cy="337860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480" cy="340848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2040" cy="64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640" cy="344664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120" cy="337860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640" cy="347364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204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120" cy="337860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480" cy="340848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2040" cy="64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640" cy="344664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Рисунок 4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640" cy="3473640"/>
          </a:xfrm>
          <a:prstGeom prst="rect">
            <a:avLst/>
          </a:prstGeom>
          <a:ln w="0">
            <a:noFill/>
          </a:ln>
        </p:spPr>
      </p:pic>
      <p:sp>
        <p:nvSpPr>
          <p:cNvPr id="485" name="Прямоугольник 3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6" name="Picture 9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9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488" name="TextBox 12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9" name="TextBox 12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0" name="Picture 9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4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492" name="TextBox 12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TextBox 12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12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5" name="TextBox 129"/>
          <p:cNvSpPr/>
          <p:nvPr/>
        </p:nvSpPr>
        <p:spPr>
          <a:xfrm>
            <a:off x="1150200" y="105480"/>
            <a:ext cx="840204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Прямоугольник 34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97" name="Picture 9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9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499" name="TextBox 13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0" name="TextBox 13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1" name="Picture 9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502" name="Рисунок 4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503" name="Прямоугольник со скругленными углами 20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Прямоугольник 35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5" name="Picture 9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506" name="Picture 9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507" name="TextBox 13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8" name="TextBox 13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9" name="Picture 9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510" name="Рисунок 5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511" name="Рисунок 5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120" cy="3378600"/>
          </a:xfrm>
          <a:prstGeom prst="rect">
            <a:avLst/>
          </a:prstGeom>
          <a:ln w="0">
            <a:noFill/>
          </a:ln>
        </p:spPr>
      </p:pic>
      <p:sp>
        <p:nvSpPr>
          <p:cNvPr id="512" name="TextBox 134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TextBox 13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3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5" name="TextBox 13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6" name="Прямоугольник 36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17" name="Picture 10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518" name="Picture 10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519" name="TextBox 13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0" name="TextBox 13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21" name="Picture 10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522" name="Рисунок 5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523" name="Прямоугольник со скругленными углами 21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Box 14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5" name="TextBox 14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6" name="Прямоугольник 37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27" name="Picture 10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528" name="Picture 10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529" name="TextBox 14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0" name="TextBox 14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31" name="Picture 10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532" name="Рисунок 5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533" name="Прямоугольник со скругленными углами 22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Рисунок 54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480" cy="3408480"/>
          </a:xfrm>
          <a:prstGeom prst="rect">
            <a:avLst/>
          </a:prstGeom>
          <a:ln w="0">
            <a:noFill/>
          </a:ln>
        </p:spPr>
      </p:pic>
      <p:sp>
        <p:nvSpPr>
          <p:cNvPr id="535" name="Прямоугольник 38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36" name="Picture 10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537" name="Picture 10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538" name="TextBox 14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9" name="TextBox 14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40" name="Picture 10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541" name="Рисунок 55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542" name="TextBox 14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3" name="TextBox 147"/>
          <p:cNvSpPr/>
          <p:nvPr/>
        </p:nvSpPr>
        <p:spPr>
          <a:xfrm>
            <a:off x="1150200" y="105480"/>
            <a:ext cx="8402040" cy="64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Box 14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5" name="TextBox 14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6" name="Прямоугольник 39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47" name="Picture 10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548" name="Picture 11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549" name="TextBox 15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0" name="TextBox 15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51" name="Picture 11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552" name="Рисунок 5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553" name="Прямоугольник со скругленными углами 23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Box 152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5" name="TextBox 153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6" name="Прямоугольник 40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57" name="Picture 11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558" name="Picture 11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5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0" name="TextBox 15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1" name="Picture 11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562" name="Рисунок 5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563" name="Прямоугольник со скругленными углами 24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Прямоугольник 41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65" name="Picture 11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566" name="Picture 11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567" name="TextBox 156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8" name="TextBox 157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9" name="Picture 11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570" name="Рисунок 5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571" name="Рисунок 59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640" cy="3446640"/>
          </a:xfrm>
          <a:prstGeom prst="rect">
            <a:avLst/>
          </a:prstGeom>
          <a:ln w="0">
            <a:noFill/>
          </a:ln>
        </p:spPr>
      </p:pic>
      <p:sp>
        <p:nvSpPr>
          <p:cNvPr id="572" name="TextBox 15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3" name="TextBox 15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Box 16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5" name="TextBox 16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6" name="Прямоугольник 42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77" name="Picture 11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578" name="Picture 11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579" name="TextBox 16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0" name="TextBox 16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81" name="Picture 12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582" name="Рисунок 6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583" name="Прямоугольник со скругленными углами 25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Рисунок 61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640" cy="3473640"/>
          </a:xfrm>
          <a:prstGeom prst="rect">
            <a:avLst/>
          </a:prstGeom>
          <a:ln w="0">
            <a:noFill/>
          </a:ln>
        </p:spPr>
      </p:pic>
      <p:sp>
        <p:nvSpPr>
          <p:cNvPr id="585" name="Прямоугольник 4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86" name="Picture 12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587" name="Picture 12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6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9" name="TextBox 16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90" name="Picture 12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591" name="Рисунок 62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592" name="TextBox 16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3" name="TextBox 16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Box 16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5" name="TextBox 169"/>
          <p:cNvSpPr/>
          <p:nvPr/>
        </p:nvSpPr>
        <p:spPr>
          <a:xfrm>
            <a:off x="1150200" y="105480"/>
            <a:ext cx="840204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6" name="Прямоугольник 44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97" name="Picture 12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598" name="Picture 12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599" name="TextBox 17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0" name="TextBox 17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1" name="Picture 12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602" name="Рисунок 6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603" name="Прямоугольник со скругленными углами 26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Прямоугольник 45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05" name="Picture 12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606" name="Picture 12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607" name="TextBox 17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8" name="TextBox 17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9" name="Picture 12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610" name="Рисунок 6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611" name="Рисунок 65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120" cy="3378600"/>
          </a:xfrm>
          <a:prstGeom prst="rect">
            <a:avLst/>
          </a:prstGeom>
          <a:ln w="0">
            <a:noFill/>
          </a:ln>
        </p:spPr>
      </p:pic>
      <p:sp>
        <p:nvSpPr>
          <p:cNvPr id="612" name="TextBox 174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3" name="TextBox 17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Box 17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5" name="TextBox 17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6" name="Прямоугольник 46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17" name="Picture 13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618" name="Picture 13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619" name="TextBox 17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20" name="TextBox 17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21" name="Picture 13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622" name="Рисунок 6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623" name="Прямоугольник со скругленными углами 27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extBox 18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5" name="TextBox 18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6" name="Прямоугольник 47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27" name="Picture 13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628" name="Picture 13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629" name="TextBox 18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0" name="TextBox 18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31" name="Picture 13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632" name="Рисунок 6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633" name="Прямоугольник со скругленными углами 28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Рисунок 68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480" cy="3408480"/>
          </a:xfrm>
          <a:prstGeom prst="rect">
            <a:avLst/>
          </a:prstGeom>
          <a:ln w="0">
            <a:noFill/>
          </a:ln>
        </p:spPr>
      </p:pic>
      <p:sp>
        <p:nvSpPr>
          <p:cNvPr id="635" name="Прямоугольник 48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36" name="Picture 13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637" name="Picture 13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638" name="TextBox 18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9" name="TextBox 18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40" name="Picture 13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641" name="Рисунок 6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642" name="TextBox 18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3" name="TextBox 187"/>
          <p:cNvSpPr/>
          <p:nvPr/>
        </p:nvSpPr>
        <p:spPr>
          <a:xfrm>
            <a:off x="1150200" y="105480"/>
            <a:ext cx="8402040" cy="64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extBox 18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5" name="TextBox 18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46" name="Прямоугольник 49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47" name="Picture 13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648" name="Picture 14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649" name="TextBox 19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50" name="TextBox 19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51" name="Picture 14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652" name="Рисунок 7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653" name="Прямоугольник со скругленными углами 29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extBox 192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5" name="TextBox 193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6" name="Прямоугольник 50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57" name="Picture 14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658" name="Picture 14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659" name="TextBox 19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0" name="TextBox 19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1" name="Picture 14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662" name="Рисунок 7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663" name="Прямоугольник со скругленными углами 30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Прямоугольник 51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65" name="Picture 14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666" name="Picture 14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667" name="TextBox 196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8" name="TextBox 197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9" name="Picture 14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670" name="Рисунок 7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671" name="Рисунок 73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640" cy="3446640"/>
          </a:xfrm>
          <a:prstGeom prst="rect">
            <a:avLst/>
          </a:prstGeom>
          <a:ln w="0">
            <a:noFill/>
          </a:ln>
        </p:spPr>
      </p:pic>
      <p:sp>
        <p:nvSpPr>
          <p:cNvPr id="672" name="TextBox 19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3" name="TextBox 19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480" cy="340848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2040" cy="64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extBox 20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5" name="TextBox 20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6" name="Прямоугольник 52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77" name="Picture 14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678" name="Picture 14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679" name="TextBox 20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0" name="TextBox 20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81" name="Picture 15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682" name="Рисунок 7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683" name="Прямоугольник со скругленными углами 31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Рисунок 75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640" cy="3473640"/>
          </a:xfrm>
          <a:prstGeom prst="rect">
            <a:avLst/>
          </a:prstGeom>
          <a:ln w="0">
            <a:noFill/>
          </a:ln>
        </p:spPr>
      </p:pic>
      <p:sp>
        <p:nvSpPr>
          <p:cNvPr id="685" name="Прямоугольник 5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86" name="Picture 15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687" name="Picture 15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688" name="TextBox 20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9" name="TextBox 20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90" name="Picture 15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691" name="Рисунок 76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692" name="TextBox 20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3" name="TextBox 20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TextBox 20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5" name="TextBox 209"/>
          <p:cNvSpPr/>
          <p:nvPr/>
        </p:nvSpPr>
        <p:spPr>
          <a:xfrm>
            <a:off x="1150200" y="105480"/>
            <a:ext cx="840204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96" name="Прямоугольник 54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97" name="Picture 15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698" name="Picture 15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699" name="TextBox 21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0" name="TextBox 21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1" name="Picture 15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702" name="Рисунок 7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703" name="Прямоугольник со скругленными углами 32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Прямоугольник 55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05" name="Picture 15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706" name="Picture 15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707" name="TextBox 21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8" name="TextBox 21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9" name="Picture 15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710" name="Рисунок 7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711" name="Рисунок 79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120" cy="3378600"/>
          </a:xfrm>
          <a:prstGeom prst="rect">
            <a:avLst/>
          </a:prstGeom>
          <a:ln w="0">
            <a:noFill/>
          </a:ln>
        </p:spPr>
      </p:pic>
      <p:sp>
        <p:nvSpPr>
          <p:cNvPr id="712" name="TextBox 214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3" name="TextBox 21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TextBox 21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5" name="TextBox 21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16" name="Прямоугольник 56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17" name="Picture 16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718" name="Picture 16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719" name="TextBox 21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0" name="TextBox 21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21" name="Picture 16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722" name="Рисунок 8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723" name="Прямоугольник со скругленными углами 33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TextBox 22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25" name="TextBox 22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6" name="Прямоугольник 57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27" name="Picture 16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728" name="Picture 16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729" name="TextBox 22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0" name="TextBox 22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31" name="Picture 16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732" name="Рисунок 8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733" name="Прямоугольник со скругленными углами 34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" name="Рисунок 8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480" cy="3408480"/>
          </a:xfrm>
          <a:prstGeom prst="rect">
            <a:avLst/>
          </a:prstGeom>
          <a:ln w="0">
            <a:noFill/>
          </a:ln>
        </p:spPr>
      </p:pic>
      <p:sp>
        <p:nvSpPr>
          <p:cNvPr id="735" name="Прямоугольник 58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36" name="Picture 16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737" name="Picture 16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738" name="TextBox 22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9" name="TextBox 22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40" name="Picture 16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741" name="Рисунок 83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742" name="TextBox 22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3" name="TextBox 227"/>
          <p:cNvSpPr/>
          <p:nvPr/>
        </p:nvSpPr>
        <p:spPr>
          <a:xfrm>
            <a:off x="1150200" y="105480"/>
            <a:ext cx="8402040" cy="64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TextBox 22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5" name="TextBox 22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46" name="Прямоугольник 59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47" name="Picture 16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748" name="Picture 17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749" name="TextBox 23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0" name="TextBox 23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51" name="Picture 17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752" name="Рисунок 8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753" name="Прямоугольник со скругленными углами 35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TextBox 232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55" name="TextBox 233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56" name="Прямоугольник 60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57" name="Picture 17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758" name="Picture 17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759" name="TextBox 23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0" name="TextBox 23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1" name="Picture 17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762" name="Рисунок 8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763" name="Прямоугольник со скругленными углами 36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Прямоугольник 61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65" name="Picture 17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766" name="Picture 17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767" name="TextBox 236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8" name="TextBox 237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9" name="Picture 17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770" name="Рисунок 8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771" name="Рисунок 8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640" cy="3446640"/>
          </a:xfrm>
          <a:prstGeom prst="rect">
            <a:avLst/>
          </a:prstGeom>
          <a:ln w="0">
            <a:noFill/>
          </a:ln>
        </p:spPr>
      </p:pic>
      <p:sp>
        <p:nvSpPr>
          <p:cNvPr id="772" name="TextBox 23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3" name="TextBox 23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TextBox 24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5" name="TextBox 24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6" name="Прямоугольник 62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77" name="Picture 17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778" name="Picture 17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779" name="TextBox 24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0" name="TextBox 24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81" name="Picture 18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782" name="Рисунок 8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783" name="Прямоугольник со скругленными углами 37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Рисунок 8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640" cy="3473640"/>
          </a:xfrm>
          <a:prstGeom prst="rect">
            <a:avLst/>
          </a:prstGeom>
          <a:ln w="0">
            <a:noFill/>
          </a:ln>
        </p:spPr>
      </p:pic>
      <p:sp>
        <p:nvSpPr>
          <p:cNvPr id="785" name="Прямоугольник 6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86" name="Picture 18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787" name="Picture 18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788" name="TextBox 24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9" name="TextBox 24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90" name="Picture 18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791" name="Рисунок 9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792" name="TextBox 24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3" name="TextBox 24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TextBox 24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5" name="TextBox 249"/>
          <p:cNvSpPr/>
          <p:nvPr/>
        </p:nvSpPr>
        <p:spPr>
          <a:xfrm>
            <a:off x="1150200" y="105480"/>
            <a:ext cx="840204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6" name="Прямоугольник 64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97" name="Picture 18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798" name="Picture 18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799" name="TextBox 25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0" name="TextBox 25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01" name="Picture 18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802" name="Рисунок 9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803" name="Прямоугольник со скругленными углами 38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Прямоугольник 65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05" name="Picture 18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806" name="Picture 18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807" name="TextBox 25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8" name="TextBox 25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09" name="Picture 18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810" name="Рисунок 9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811" name="Рисунок 9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120" cy="3378600"/>
          </a:xfrm>
          <a:prstGeom prst="rect">
            <a:avLst/>
          </a:prstGeom>
          <a:ln w="0">
            <a:noFill/>
          </a:ln>
        </p:spPr>
      </p:pic>
      <p:sp>
        <p:nvSpPr>
          <p:cNvPr id="812" name="TextBox 254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3" name="TextBox 25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TextBox 25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5" name="TextBox 25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16" name="Прямоугольник 66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17" name="Picture 19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818" name="Picture 19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819" name="TextBox 25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20" name="TextBox 25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21" name="Picture 19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822" name="Рисунок 9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823" name="Прямоугольник со скругленными углами 39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TextBox 26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25" name="TextBox 26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26" name="Прямоугольник 67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27" name="Picture 19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828" name="Picture 19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829" name="TextBox 26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0" name="TextBox 26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31" name="Picture 19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832" name="Рисунок 9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833" name="Прямоугольник со скругленными углами 40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4" name="Рисунок 9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480" cy="3408480"/>
          </a:xfrm>
          <a:prstGeom prst="rect">
            <a:avLst/>
          </a:prstGeom>
          <a:ln w="0">
            <a:noFill/>
          </a:ln>
        </p:spPr>
      </p:pic>
      <p:sp>
        <p:nvSpPr>
          <p:cNvPr id="835" name="Прямоугольник 68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36" name="Picture 19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837" name="Picture 19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838" name="TextBox 26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9" name="TextBox 26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40" name="Picture 19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841" name="Рисунок 9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842" name="TextBox 26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3" name="TextBox 267"/>
          <p:cNvSpPr/>
          <p:nvPr/>
        </p:nvSpPr>
        <p:spPr>
          <a:xfrm>
            <a:off x="1150200" y="105480"/>
            <a:ext cx="8402040" cy="64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TextBox 26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5" name="TextBox 26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6" name="Прямоугольник 69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47" name="Picture 19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848" name="Picture 20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849" name="TextBox 27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50" name="TextBox 27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51" name="Picture 20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852" name="Рисунок 9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853" name="Прямоугольник со скругленными углами 41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TextBox 272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55" name="TextBox 273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6" name="Прямоугольник 70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57" name="Picture 20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858" name="Picture 20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859" name="TextBox 27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60" name="TextBox 27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61" name="Picture 20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862" name="Рисунок 9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863" name="Прямоугольник со скругленными углами 42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Прямоугольник 71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65" name="Picture 20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866" name="Picture 20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867" name="TextBox 276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68" name="TextBox 277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69" name="Picture 20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870" name="Рисунок 10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871" name="Рисунок 10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640" cy="3446640"/>
          </a:xfrm>
          <a:prstGeom prst="rect">
            <a:avLst/>
          </a:prstGeom>
          <a:ln w="0">
            <a:noFill/>
          </a:ln>
        </p:spPr>
      </p:pic>
      <p:sp>
        <p:nvSpPr>
          <p:cNvPr id="872" name="TextBox 27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3" name="TextBox 27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TextBox 28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5" name="TextBox 28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6" name="Прямоугольник 72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77" name="Picture 20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878" name="Picture 20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879" name="TextBox 28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0" name="TextBox 28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81" name="Picture 21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882" name="Рисунок 10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883" name="Прямоугольник со скругленными углами 43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4" name="Рисунок 10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640" cy="3473640"/>
          </a:xfrm>
          <a:prstGeom prst="rect">
            <a:avLst/>
          </a:prstGeom>
          <a:ln w="0">
            <a:noFill/>
          </a:ln>
        </p:spPr>
      </p:pic>
      <p:sp>
        <p:nvSpPr>
          <p:cNvPr id="885" name="Прямоугольник 7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86" name="Picture 21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887" name="Picture 21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888" name="TextBox 28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9" name="TextBox 28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90" name="Picture 21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891" name="Рисунок 10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892" name="TextBox 28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3" name="TextBox 28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TextBox 28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5" name="TextBox 289"/>
          <p:cNvSpPr/>
          <p:nvPr/>
        </p:nvSpPr>
        <p:spPr>
          <a:xfrm>
            <a:off x="1150200" y="105480"/>
            <a:ext cx="840204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96" name="Прямоугольник 74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97" name="Picture 21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898" name="Picture 21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899" name="TextBox 29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0" name="TextBox 29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01" name="Picture 21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902" name="Рисунок 10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903" name="Прямоугольник со скругленными углами 44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Прямоугольник 75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05" name="Picture 21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906" name="Picture 21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907" name="TextBox 29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8" name="TextBox 29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09" name="Picture 21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910" name="Рисунок 10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911" name="Рисунок 10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120" cy="3378600"/>
          </a:xfrm>
          <a:prstGeom prst="rect">
            <a:avLst/>
          </a:prstGeom>
          <a:ln w="0">
            <a:noFill/>
          </a:ln>
        </p:spPr>
      </p:pic>
      <p:sp>
        <p:nvSpPr>
          <p:cNvPr id="912" name="TextBox 294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3" name="TextBox 295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TextBox 29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5" name="TextBox 29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16" name="Прямоугольник 76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17" name="Picture 22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918" name="Picture 22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919" name="TextBox 29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20" name="TextBox 29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21" name="Picture 22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922" name="Рисунок 10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923" name="Прямоугольник со скругленными углами 45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TextBox 30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25" name="TextBox 30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26" name="Прямоугольник 77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27" name="Picture 22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928" name="Picture 22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929" name="TextBox 30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0" name="TextBox 30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31" name="Picture 22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932" name="Рисунок 10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933" name="Прямоугольник со скругленными углами 46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4" name="Рисунок 11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480" cy="3408480"/>
          </a:xfrm>
          <a:prstGeom prst="rect">
            <a:avLst/>
          </a:prstGeom>
          <a:ln w="0">
            <a:noFill/>
          </a:ln>
        </p:spPr>
      </p:pic>
      <p:sp>
        <p:nvSpPr>
          <p:cNvPr id="935" name="Прямоугольник 78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36" name="Picture 22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937" name="Picture 22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938" name="TextBox 30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9" name="TextBox 30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40" name="Picture 22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941" name="Рисунок 1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942" name="TextBox 30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43" name="TextBox 307"/>
          <p:cNvSpPr/>
          <p:nvPr/>
        </p:nvSpPr>
        <p:spPr>
          <a:xfrm>
            <a:off x="1150200" y="105480"/>
            <a:ext cx="8402040" cy="64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TextBox 30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45" name="TextBox 30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46" name="Прямоугольник 79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47" name="Picture 22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948" name="Picture 23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949" name="TextBox 31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0" name="TextBox 31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51" name="Picture 23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952" name="Рисунок 11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953" name="Прямоугольник со скругленными углами 47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TextBox 312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5" name="TextBox 313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56" name="Прямоугольник 80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57" name="Picture 23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958" name="Picture 23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959" name="TextBox 31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60" name="TextBox 31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61" name="Picture 23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962" name="Рисунок 11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963" name="Прямоугольник со скругленными углами 48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Прямоугольник 81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65" name="Picture 23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966" name="Picture 23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967" name="TextBox 316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68" name="TextBox 317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69" name="Picture 23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970" name="Рисунок 11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971" name="Рисунок 11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640" cy="3446640"/>
          </a:xfrm>
          <a:prstGeom prst="rect">
            <a:avLst/>
          </a:prstGeom>
          <a:ln w="0">
            <a:noFill/>
          </a:ln>
        </p:spPr>
      </p:pic>
      <p:sp>
        <p:nvSpPr>
          <p:cNvPr id="972" name="TextBox 31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73" name="TextBox 319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6640" cy="344664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TextBox 320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75" name="TextBox 321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76" name="Прямоугольник 82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7" name="Picture 23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978" name="Picture 23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979" name="TextBox 322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0" name="TextBox 323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81" name="Picture 24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982" name="Рисунок 1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983" name="Прямоугольник со скругленными углами 49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4" name="Рисунок 11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3640" cy="3473640"/>
          </a:xfrm>
          <a:prstGeom prst="rect">
            <a:avLst/>
          </a:prstGeom>
          <a:ln w="0">
            <a:noFill/>
          </a:ln>
        </p:spPr>
      </p:pic>
      <p:sp>
        <p:nvSpPr>
          <p:cNvPr id="985" name="Прямоугольник 83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86" name="Picture 24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987" name="Picture 24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988" name="TextBox 324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9" name="TextBox 325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90" name="Picture 24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991" name="Рисунок 11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992" name="TextBox 326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93" name="TextBox 327"/>
          <p:cNvSpPr/>
          <p:nvPr/>
        </p:nvSpPr>
        <p:spPr>
          <a:xfrm>
            <a:off x="1150200" y="105480"/>
            <a:ext cx="84020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TextBox 328"/>
          <p:cNvSpPr/>
          <p:nvPr/>
        </p:nvSpPr>
        <p:spPr>
          <a:xfrm>
            <a:off x="1150200" y="850320"/>
            <a:ext cx="4511520" cy="459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95" name="TextBox 329"/>
          <p:cNvSpPr/>
          <p:nvPr/>
        </p:nvSpPr>
        <p:spPr>
          <a:xfrm>
            <a:off x="1150200" y="105480"/>
            <a:ext cx="840204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96" name="Прямоугольник 84"/>
          <p:cNvSpPr/>
          <p:nvPr/>
        </p:nvSpPr>
        <p:spPr>
          <a:xfrm>
            <a:off x="0" y="0"/>
            <a:ext cx="899280" cy="56570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97" name="Picture 24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560" cy="376560"/>
          </a:xfrm>
          <a:prstGeom prst="rect">
            <a:avLst/>
          </a:prstGeom>
          <a:ln w="0">
            <a:noFill/>
          </a:ln>
        </p:spPr>
      </p:pic>
      <p:pic>
        <p:nvPicPr>
          <p:cNvPr id="998" name="Picture 24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600" cy="264600"/>
          </a:xfrm>
          <a:prstGeom prst="rect">
            <a:avLst/>
          </a:prstGeom>
          <a:ln w="0">
            <a:noFill/>
          </a:ln>
        </p:spPr>
      </p:pic>
      <p:sp>
        <p:nvSpPr>
          <p:cNvPr id="999" name="TextBox 330"/>
          <p:cNvSpPr/>
          <p:nvPr/>
        </p:nvSpPr>
        <p:spPr>
          <a:xfrm>
            <a:off x="92160" y="521208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0" name="TextBox 331"/>
          <p:cNvSpPr/>
          <p:nvPr/>
        </p:nvSpPr>
        <p:spPr>
          <a:xfrm>
            <a:off x="92160" y="4501440"/>
            <a:ext cx="7138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01" name="Picture 24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560" cy="250200"/>
          </a:xfrm>
          <a:prstGeom prst="rect">
            <a:avLst/>
          </a:prstGeom>
          <a:ln w="0">
            <a:noFill/>
          </a:ln>
        </p:spPr>
      </p:pic>
      <p:pic>
        <p:nvPicPr>
          <p:cNvPr id="1002" name="Рисунок 11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560" cy="1244880"/>
          </a:xfrm>
          <a:prstGeom prst="rect">
            <a:avLst/>
          </a:prstGeom>
          <a:ln w="0">
            <a:noFill/>
          </a:ln>
        </p:spPr>
      </p:pic>
      <p:sp>
        <p:nvSpPr>
          <p:cNvPr id="1003" name="Прямоугольник со скругленными углами 50"/>
          <p:cNvSpPr/>
          <p:nvPr/>
        </p:nvSpPr>
        <p:spPr>
          <a:xfrm>
            <a:off x="5916960" y="1642680"/>
            <a:ext cx="3636360" cy="2608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7040" cy="5654880"/>
          </a:xfrm>
          <a:prstGeom prst="rect">
            <a:avLst/>
          </a:prstGeom>
          <a:ln w="0">
            <a:noFill/>
          </a:ln>
        </p:spPr>
      </p:pic>
      <p:sp>
        <p:nvSpPr>
          <p:cNvPr id="1005" name="Google Shape;898;g89d9307d70_13_164"/>
          <p:cNvSpPr/>
          <p:nvPr/>
        </p:nvSpPr>
        <p:spPr>
          <a:xfrm>
            <a:off x="1785240" y="1758600"/>
            <a:ext cx="6496200" cy="108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00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0280" cy="687600"/>
          </a:xfrm>
          <a:prstGeom prst="rect">
            <a:avLst/>
          </a:prstGeom>
          <a:ln w="0">
            <a:noFill/>
          </a:ln>
        </p:spPr>
      </p:pic>
      <p:sp>
        <p:nvSpPr>
          <p:cNvPr id="1007" name="Прямоугольник 5"/>
          <p:cNvSpPr/>
          <p:nvPr/>
        </p:nvSpPr>
        <p:spPr>
          <a:xfrm>
            <a:off x="3482280" y="5056920"/>
            <a:ext cx="4395600" cy="38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08" name="Изображение 40"/>
          <p:cNvSpPr/>
          <p:nvPr/>
        </p:nvSpPr>
        <p:spPr>
          <a:xfrm>
            <a:off x="8656200" y="3567600"/>
            <a:ext cx="365040" cy="36504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0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2800" cy="165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1887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2024-08-21T14:39:10Z</dcterms:modified>
  <cp:revision>171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