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9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256.png" ContentType="image/png"/>
  <Override PartName="/ppt/media/image393.png" ContentType="image/png"/>
  <Override PartName="/ppt/media/image255.png" ContentType="image/png"/>
  <Override PartName="/ppt/media/image392.png" ContentType="image/png"/>
  <Override PartName="/ppt/media/image254.png" ContentType="image/png"/>
  <Override PartName="/ppt/media/image391.png" ContentType="image/png"/>
  <Override PartName="/ppt/media/image253.png" ContentType="image/png"/>
  <Override PartName="/ppt/media/image390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416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247.png" ContentType="image/png"/>
  <Override PartName="/ppt/media/image384.png" ContentType="image/png"/>
  <Override PartName="/ppt/media/image246.png" ContentType="image/png"/>
  <Override PartName="/ppt/media/image383.png" ContentType="image/png"/>
  <Override PartName="/ppt/media/image245.png" ContentType="image/png"/>
  <Override PartName="/ppt/media/image382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409.png" ContentType="image/png"/>
  <Override PartName="/ppt/media/image242.png" ContentType="image/png"/>
  <Override PartName="/ppt/media/image408.png" ContentType="image/png"/>
  <Override PartName="/ppt/media/image241.png" ContentType="image/png"/>
  <Override PartName="/ppt/media/image407.png" ContentType="image/png"/>
  <Override PartName="/ppt/media/image240.png" ContentType="image/png"/>
  <Override PartName="/ppt/media/image406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399.png" ContentType="image/png"/>
  <Override PartName="/ppt/media/image133.png" ContentType="image/png"/>
  <Override PartName="/ppt/media/image398.png" ContentType="image/png"/>
  <Override PartName="/ppt/media/image132.png" ContentType="image/png"/>
  <Override PartName="/ppt/media/image397.png" ContentType="image/png"/>
  <Override PartName="/ppt/media/image131.png" ContentType="image/png"/>
  <Override PartName="/ppt/media/image259.png" ContentType="image/png"/>
  <Override PartName="/ppt/media/image396.png" ContentType="image/png"/>
  <Override PartName="/ppt/media/image130.png" ContentType="image/png"/>
  <Override PartName="/ppt/media/image258.png" ContentType="image/png"/>
  <Override PartName="/ppt/media/image395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372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69.png" ContentType="image/png"/>
  <Override PartName="/ppt/media/image176.png" ContentType="image/png"/>
  <Override PartName="/ppt/media/image378.png" ContentType="image/png"/>
  <Override PartName="/ppt/media/image185.png" ContentType="image/png"/>
  <Override PartName="/ppt/media/image338.png" ContentType="image/png"/>
  <Override PartName="/ppt/media/image172.png" ContentType="image/png"/>
  <Override PartName="/ppt/media/image358.png" ContentType="image/png"/>
  <Override PartName="/ppt/media/image192.png" ContentType="image/png"/>
  <Override PartName="/ppt/media/image335.png" ContentType="image/png"/>
  <Override PartName="/ppt/media/image297.png" ContentType="image/png"/>
  <Override PartName="/ppt/media/image403.png" ContentType="image/png"/>
  <Override PartName="/ppt/media/image365.png" ContentType="image/png"/>
  <Override PartName="/ppt/media/image39.png" ContentType="image/png"/>
  <Override PartName="/ppt/media/image290.png" ContentType="image/png"/>
  <Override PartName="/ppt/media/image415.png" ContentType="image/png"/>
  <Override PartName="/ppt/media/image368.png" ContentType="image/png"/>
  <Override PartName="/ppt/media/image175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103.png" ContentType="image/png"/>
  <Override PartName="/ppt/media/image38.png" ContentType="image/png"/>
  <Override PartName="/ppt/media/image364.png" ContentType="image/png"/>
  <Override PartName="/ppt/media/image267.png" ContentType="image/png"/>
  <Override PartName="/ppt/media/image305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402.png" ContentType="image/png"/>
  <Override PartName="/ppt/media/image410.png" ContentType="image/png"/>
  <Override PartName="/ppt/media/image59.png" ContentType="image/png"/>
  <Override PartName="/ppt/media/image413.jpeg" ContentType="image/jpeg"/>
  <Override PartName="/ppt/media/image124.png" ContentType="image/png"/>
  <Override PartName="/ppt/media/image389.png" ContentType="image/png"/>
  <Override PartName="/ppt/media/image412.png" ContentType="image/png"/>
  <Override PartName="/ppt/media/image265.png" ContentType="image/png"/>
  <Override PartName="/ppt/media/image303.png" ContentType="image/png"/>
  <Override PartName="/ppt/media/image400.png" ContentType="image/png"/>
  <Override PartName="/ppt/media/image411.png" ContentType="image/png"/>
  <Override PartName="/ppt/media/image264.png" ContentType="image/png"/>
  <Override PartName="/ppt/media/image302.png" ContentType="image/png"/>
  <Override PartName="/ppt/media/image271.png" ContentType="image/png"/>
  <Override PartName="/ppt/media/image405.png" ContentType="image/png"/>
  <Override PartName="/ppt/media/image280.png" ContentType="image/png"/>
  <Override PartName="/ppt/media/image379.png" ContentType="image/png"/>
  <Override PartName="/ppt/media/image186.png" ContentType="image/png"/>
  <Override PartName="/ppt/media/image270.png" ContentType="image/png"/>
  <Override PartName="/ppt/media/image404.png" ContentType="image/png"/>
  <Override PartName="/ppt/media/image401.png" ContentType="image/png"/>
  <Override PartName="/ppt/media/image357.png" ContentType="image/png"/>
  <Override PartName="/ppt/media/image191.png" ContentType="image/png"/>
  <Override PartName="/ppt/media/image388.png" ContentType="image/png"/>
  <Override PartName="/ppt/media/image123.png" ContentType="image/png"/>
  <Override PartName="/ppt/media/image334.png" ContentType="image/png"/>
  <Override PartName="/ppt/media/image296.png" ContentType="image/png"/>
  <Override PartName="/ppt/media/image348.png" ContentType="image/png"/>
  <Override PartName="/ppt/media/image182.png" ContentType="image/png"/>
  <Override PartName="/ppt/media/image49.png" ContentType="image/png"/>
  <Override PartName="/ppt/media/image375.png" ContentType="image/png"/>
  <Override PartName="/ppt/media/image325.png" ContentType="image/png"/>
  <Override PartName="/ppt/media/image287.png" ContentType="image/png"/>
  <Override PartName="/ppt/media/image356.png" ContentType="image/png"/>
  <Override PartName="/ppt/media/image190.png" ContentType="image/png"/>
  <Override PartName="/ppt/media/image277.png" ContentType="image/png"/>
  <Override PartName="/ppt/media/image315.png" ContentType="image/png"/>
  <Override PartName="/ppt/media/image387.png" ContentType="image/png"/>
  <Override PartName="/ppt/media/image122.png" ContentType="image/png"/>
  <Override PartName="/ppt/media/image333.png" ContentType="image/png"/>
  <Override PartName="/ppt/media/image295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332.png" ContentType="image/png"/>
  <Override PartName="/ppt/media/image294.png" ContentType="image/png"/>
  <Override PartName="/ppt/media/image414.png" ContentType="image/png"/>
  <Override PartName="/ppt/media/image331.png" ContentType="image/png"/>
  <Override PartName="/ppt/media/image293.png" ContentType="image/png"/>
  <Override PartName="/ppt/media/image330.png" ContentType="image/png"/>
  <Override PartName="/ppt/media/image292.png" ContentType="image/png"/>
  <Override PartName="/ppt/media/image291.png" ContentType="image/png"/>
  <Override PartName="/ppt/media/image323.png" ContentType="image/png"/>
  <Override PartName="/ppt/media/image285.png" ContentType="image/png"/>
  <Override PartName="/ppt/media/image276.png" ContentType="image/png"/>
  <Override PartName="/ppt/media/image314.png" ContentType="image/png"/>
  <Override PartName="/ppt/media/image322.png" ContentType="image/png"/>
  <Override PartName="/ppt/media/image284.png" ContentType="image/png"/>
  <Override PartName="/ppt/media/image266.png" ContentType="image/png"/>
  <Override PartName="/ppt/media/image304.png" ContentType="image/png"/>
  <Override PartName="/ppt/media/image313.png" ContentType="image/png"/>
  <Override PartName="/ppt/media/image275.png" ContentType="image/png"/>
  <Override PartName="/ppt/media/image321.png" ContentType="image/png"/>
  <Override PartName="/ppt/media/image283.png" ContentType="image/png"/>
  <Override PartName="/ppt/media/image274.png" ContentType="image/png"/>
  <Override PartName="/ppt/media/image312.png" ContentType="image/png"/>
  <Override PartName="/ppt/media/image320.png" ContentType="image/png"/>
  <Override PartName="/ppt/media/image282.png" ContentType="image/png"/>
  <Override PartName="/ppt/media/image273.png" ContentType="image/png"/>
  <Override PartName="/ppt/media/image311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53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28.xml.rels" ContentType="application/vnd.openxmlformats-package.relationships+xml"/>
  <Override PartName="/ppt/slides/_rels/slide92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93.xml" ContentType="application/vnd.openxmlformats-officedocument.presentationml.slide+xml"/>
  <Override PartName="/ppt/slides/slide28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4F098A2-1BCE-4661-A84F-6A30ED9A6F8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9E503B-69E9-4A2D-B5E6-B26D515E1D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FF5017-D39E-4FDF-845E-6B4332A420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6827CB-7AAF-43BC-A0B4-94FCD0CFDE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D1DE8C-46D4-40B6-981F-0DC7145F12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0A4001-59D8-49F6-BFBA-D96BE7FC48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EDEB7B-CFE1-4238-8A25-F2BA1F2CF3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470561-6A26-4623-9A1F-0007D26A63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C140D2-1A20-48D2-92D5-7B373211C5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D99B26-A07B-479E-9248-EB4C67562A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FC5541-839B-4E73-8C01-280C1B8D31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7B02BE-9E83-48DD-A5D3-401073EF0C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29C9A8-00AD-40C1-80CC-B29AA39751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47EA1D-CD97-44DE-B8DF-D3AF194811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AA3653-4DF8-42B9-854E-24D859E161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E48D2B-5B5A-41EE-BB73-305543345B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ED60C0-EC19-426B-9F20-50BC3C3A0D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7DD233-EE2A-4E8C-A4BB-AD2629C2AB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817FE5-8461-48A4-A839-F2C07864DE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9A6706-117E-40F1-B402-A1737C3C0A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785E11-C493-4052-A5F5-E4114C4D85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9D0DD3-256E-4018-B019-4BAEE45CC2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847B41-E084-486B-A78A-70B337385F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E79EB7-9A33-460C-BAD6-014A452C06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FB0415-1C09-4BF6-A935-C6E5FE3901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11F6F1-7B4F-492B-A381-EA0B0A340A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6E832F-0F2F-4B86-A337-6C1173E9BF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F241C6-1638-44F2-9105-E6E5941433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1CF8FC-1EE4-4FA2-93A8-083E939A61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745F41-16FD-4944-96D8-1313105CA0B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52917D-3194-415A-B12C-2B72636AD7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1D4289-260F-4A6E-A822-A0F08D47F5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C2C604-D015-481E-9A13-0B21408DFB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D91177-DC33-4F00-8F2E-BDA49F614F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4214D4-908E-4BFA-B7AE-925237FFB3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5137EF-89C0-49A6-8A47-A366E61684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61F54D-A761-4AEE-B336-0BD7676ACE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D27C8C-21F9-412C-9DC9-1F6A379263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93BF6C-86ED-4ACF-8CCE-E04FD8CF33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5EFEDC-3918-441D-97FD-55A6B73015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D48E55-4DE0-46DD-8CB9-DD2B5718A8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71C555-297C-4477-A5E3-218A8B9E9F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2838E3-062F-4586-BF02-AB6E983E35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A63DA2-08D0-47BD-8C9B-51D748D1B4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02A91F-6123-401F-8375-A5767B9E37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3C18FB-49FB-421B-B090-0812B1AAFD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637978-2CF7-49EB-B68D-14D1BB7758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449CB4-8540-461A-A41D-8F63C6F4C5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77FBF6-F44B-465F-94BB-D2645BC31D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252E7A-CE6A-46AD-9D3E-086D06D44A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18BF50-AB32-4D2E-B359-5930700390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1A68B5-0F91-4BC9-9845-342B6AE576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53F7E8-AA19-4D2E-AE99-B29F75AD37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67F0-3D3B-4BA0-A084-E43A286556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01F0C3-4834-4756-BBAD-0EF238DE3C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16045B-96D8-45F1-B323-A1E04AD871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27AC03-11F9-455D-8023-141C5BB52A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11A364-E3DC-44C9-BD74-8E9A21B4FD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B37155-2DE1-4D95-B892-F5A2557EF6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D243A9-7723-415D-9A1F-6CF1447C96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B64B48-E530-486E-A371-F9F2D8341F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671399-AA95-46D2-9255-8128FB6E74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867AEC-4A05-423F-AF13-68612ACC14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7EB02C-6367-4817-862E-579CCC4229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98EF1D-64F2-44CC-B82F-D509EB6CEE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0E41E2-6901-4542-88B3-A3F60510A9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499960-EBB3-48D6-B07C-D380E7CEDF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1F8A79-FBF9-47DD-8061-99252FC7FC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9871D5-2807-4287-ABF7-2CA4593090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E69738-016E-48A8-BF4C-BC18773588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87D0D4-2048-4F8E-AEB2-B892CDAD68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438123-B40B-4BEE-A928-11F611D302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B6DBD7-B5BC-462E-A0A6-9814716FD5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8B8B26-52A8-45A6-A1B8-5C746E2840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2DA30F-5942-43FB-B05B-AF3A1C2052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8278D8-978D-4CB7-8D14-B3FC0B99DE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FDA4CD-D95A-4258-A36F-E849B68B53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0D39CE-7BD8-4DD8-AC8C-0BE8930BCC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EB49E7-8B4B-4CA8-85F0-E562B45319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F60889-DB32-4885-AE2C-6B6337F8EC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97477F-E296-4F53-837C-73344C30B7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3C0B43-531A-45A2-ACCC-A74D690DCF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D51EE2-84E8-428F-A1EB-0099157252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025049-9DDE-4450-811F-301D411B10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B95DA8-822D-46FA-A053-FE87BAD6C7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78A8D5-F462-4CF6-9E52-AEC087F28D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A652E0-360B-476F-BC49-05BA0AF0FB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203B70-6217-4953-8357-ED3D3CE302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BDA094-142B-484B-95E2-E06373336A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C4B402-0671-4633-9A68-AAB2260487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8EA849-6ACE-4B85-8112-16693FFEEB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2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966064-F80C-4C87-9F2D-BCD7A0D126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5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D68C4-CA11-42B1-9694-87D96EF411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8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F245A9-6645-4F28-8B27-75B99E9E21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920" cy="3416040"/>
          </a:xfrm>
          <a:prstGeom prst="rect">
            <a:avLst/>
          </a:prstGeom>
          <a:ln w="0">
            <a:noFill/>
          </a:ln>
        </p:spPr>
      </p:sp>
      <p:sp>
        <p:nvSpPr>
          <p:cNvPr id="1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1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AA68D1-98BD-467B-907D-EFA257B25D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F41D7D-60E2-4E9D-8A7D-FA1EE7DCE2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E37424-21F5-4EF9-AA16-CE8E8CFC65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936101-FEB7-4DBB-A64D-BFC556AF23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E653FA-6584-4D77-B2DA-201AD32173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394DAC-C1F3-4506-818E-19E33D7F2F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694779-4692-4CC4-8372-F9B22AAF78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D6CCB9-2455-4242-8722-2642B6C42C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E83D3A-066F-4BCF-B013-365E25B19E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A79A7F-7E28-4972-A257-E603E7C969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EBFE4A-3B11-48B9-A750-C8AAE4A579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3A9617-CE0F-43CD-A633-F175C0C222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F84C09-8317-4E84-9102-9EE341BDE0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EADC7D-CE41-4039-B727-60F53897FD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94B58A-EF6F-488F-8DB7-A5EAB526A7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8AB972-9769-4F1C-95EB-7C955840E2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FA8DCF-475C-4E7F-B3B2-F9CB5F2B4E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E6F56C-B8A1-41F6-9085-0C6B867DAB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134DF1-23EB-45EA-AECC-BACABB7C25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515F1D-4B28-4013-9914-7302E9595E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E2B0B9-1BDB-4D08-B770-A296831D35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A13D46-423B-464C-A663-F823012CAB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2433DD-AB87-4F98-AC72-AC56F342D8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FDE81D-03E3-42FA-AFE5-669D917993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B96A85-517B-429A-B139-61989BCF57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844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856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B38C7D-3DBD-493B-B2D0-BB8380371F7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94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856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844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856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A5E78-058C-4AA6-987C-CA94E595E1C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856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pn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91.png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95.png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9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400.png"/><Relationship Id="rId2" Type="http://schemas.openxmlformats.org/officeDocument/2006/relationships/image" Target="../media/image401.png"/><Relationship Id="rId3" Type="http://schemas.openxmlformats.org/officeDocument/2006/relationships/image" Target="../media/image402.png"/><Relationship Id="rId4" Type="http://schemas.openxmlformats.org/officeDocument/2006/relationships/image" Target="../media/image40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404.png"/><Relationship Id="rId2" Type="http://schemas.openxmlformats.org/officeDocument/2006/relationships/image" Target="../media/image405.png"/><Relationship Id="rId3" Type="http://schemas.openxmlformats.org/officeDocument/2006/relationships/image" Target="../media/image406.png"/><Relationship Id="rId4" Type="http://schemas.openxmlformats.org/officeDocument/2006/relationships/image" Target="../media/image407.png"/><Relationship Id="rId5" Type="http://schemas.openxmlformats.org/officeDocument/2006/relationships/image" Target="../media/image40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409.png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413.jpeg"/><Relationship Id="rId2" Type="http://schemas.openxmlformats.org/officeDocument/2006/relationships/image" Target="../media/image414.png"/><Relationship Id="rId3" Type="http://schemas.openxmlformats.org/officeDocument/2006/relationships/image" Target="../media/image415.png"/><Relationship Id="rId4" Type="http://schemas.openxmlformats.org/officeDocument/2006/relationships/image" Target="../media/image4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6680" cy="565452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7160" cy="12265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5240" cy="3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4360" cy="23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120" cy="340812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1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Прямоугольник 81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5" name="Picture 23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66" name="Picture 23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67" name="TextBox 316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TextBox 317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9" name="Picture 23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70" name="Рисунок 11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971" name="Рисунок 11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972" name="TextBox 31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3" name="TextBox 319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280" cy="34462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320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Box 321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6" name="Прямоугольник 82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7" name="Picture 23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78" name="Picture 23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79" name="TextBox 32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TextBox 32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81" name="Picture 24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82" name="Рисунок 1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83" name="Прямоугольник со скругленными углами 4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Рисунок 11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280" cy="3473280"/>
          </a:xfrm>
          <a:prstGeom prst="rect">
            <a:avLst/>
          </a:prstGeom>
          <a:ln w="0">
            <a:noFill/>
          </a:ln>
        </p:spPr>
      </p:pic>
      <p:sp>
        <p:nvSpPr>
          <p:cNvPr id="985" name="Прямоугольник 83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86" name="Picture 24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87" name="Picture 24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88" name="TextBox 324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TextBox 325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90" name="Picture 24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991" name="Рисунок 11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992" name="TextBox 32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3" name="TextBox 32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328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5" name="TextBox 329"/>
          <p:cNvSpPr/>
          <p:nvPr/>
        </p:nvSpPr>
        <p:spPr>
          <a:xfrm>
            <a:off x="1150200" y="105480"/>
            <a:ext cx="84016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6" name="Прямоугольник 84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97" name="Picture 24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998" name="Picture 24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999" name="TextBox 330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0" name="TextBox 331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1" name="Picture 24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002" name="Рисунок 11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003" name="Прямоугольник со скругленными углами 50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Прямоугольник 85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05" name="Picture 24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006" name="Picture 24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007" name="TextBox 332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TextBox 333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9" name="Picture 24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010" name="Рисунок 12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pic>
        <p:nvPicPr>
          <p:cNvPr id="1011" name="Рисунок 12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760" cy="3378240"/>
          </a:xfrm>
          <a:prstGeom prst="rect">
            <a:avLst/>
          </a:prstGeom>
          <a:ln w="0">
            <a:noFill/>
          </a:ln>
        </p:spPr>
      </p:pic>
      <p:sp>
        <p:nvSpPr>
          <p:cNvPr id="1012" name="TextBox 334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3" name="TextBox 335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extBox 336"/>
          <p:cNvSpPr/>
          <p:nvPr/>
        </p:nvSpPr>
        <p:spPr>
          <a:xfrm>
            <a:off x="1150200" y="850320"/>
            <a:ext cx="4511160" cy="45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5" name="TextBox 337"/>
          <p:cNvSpPr/>
          <p:nvPr/>
        </p:nvSpPr>
        <p:spPr>
          <a:xfrm>
            <a:off x="1150200" y="105480"/>
            <a:ext cx="840168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6" name="Прямоугольник 86"/>
          <p:cNvSpPr/>
          <p:nvPr/>
        </p:nvSpPr>
        <p:spPr>
          <a:xfrm>
            <a:off x="0" y="0"/>
            <a:ext cx="898920" cy="56566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17" name="Picture 25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200" cy="376200"/>
          </a:xfrm>
          <a:prstGeom prst="rect">
            <a:avLst/>
          </a:prstGeom>
          <a:ln w="0">
            <a:noFill/>
          </a:ln>
        </p:spPr>
      </p:pic>
      <p:pic>
        <p:nvPicPr>
          <p:cNvPr id="1018" name="Picture 25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240" cy="264240"/>
          </a:xfrm>
          <a:prstGeom prst="rect">
            <a:avLst/>
          </a:prstGeom>
          <a:ln w="0">
            <a:noFill/>
          </a:ln>
        </p:spPr>
      </p:pic>
      <p:sp>
        <p:nvSpPr>
          <p:cNvPr id="1019" name="TextBox 338"/>
          <p:cNvSpPr/>
          <p:nvPr/>
        </p:nvSpPr>
        <p:spPr>
          <a:xfrm>
            <a:off x="92160" y="521208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0" name="TextBox 339"/>
          <p:cNvSpPr/>
          <p:nvPr/>
        </p:nvSpPr>
        <p:spPr>
          <a:xfrm>
            <a:off x="92160" y="4501440"/>
            <a:ext cx="713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21" name="Picture 25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200" cy="249840"/>
          </a:xfrm>
          <a:prstGeom prst="rect">
            <a:avLst/>
          </a:prstGeom>
          <a:ln w="0">
            <a:noFill/>
          </a:ln>
        </p:spPr>
      </p:pic>
      <p:pic>
        <p:nvPicPr>
          <p:cNvPr id="1022" name="Рисунок 1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200" cy="1244520"/>
          </a:xfrm>
          <a:prstGeom prst="rect">
            <a:avLst/>
          </a:prstGeom>
          <a:ln w="0">
            <a:noFill/>
          </a:ln>
        </p:spPr>
      </p:pic>
      <p:sp>
        <p:nvSpPr>
          <p:cNvPr id="1023" name="Прямоугольник со скругленными углами 51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6680" cy="5654520"/>
          </a:xfrm>
          <a:prstGeom prst="rect">
            <a:avLst/>
          </a:prstGeom>
          <a:ln w="0">
            <a:noFill/>
          </a:ln>
        </p:spPr>
      </p:pic>
      <p:sp>
        <p:nvSpPr>
          <p:cNvPr id="1025" name="Google Shape;898;g89d9307d70_13_164"/>
          <p:cNvSpPr/>
          <p:nvPr/>
        </p:nvSpPr>
        <p:spPr>
          <a:xfrm>
            <a:off x="1785240" y="1758600"/>
            <a:ext cx="6495840" cy="10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2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699920" cy="687240"/>
          </a:xfrm>
          <a:prstGeom prst="rect">
            <a:avLst/>
          </a:prstGeom>
          <a:ln w="0">
            <a:noFill/>
          </a:ln>
        </p:spPr>
      </p:pic>
      <p:sp>
        <p:nvSpPr>
          <p:cNvPr id="1027" name="Прямоугольник 5"/>
          <p:cNvSpPr/>
          <p:nvPr/>
        </p:nvSpPr>
        <p:spPr>
          <a:xfrm>
            <a:off x="3482280" y="5056920"/>
            <a:ext cx="4395240" cy="3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8" name="Изображение 40"/>
          <p:cNvSpPr/>
          <p:nvPr/>
        </p:nvSpPr>
        <p:spPr>
          <a:xfrm>
            <a:off x="8656200" y="3567600"/>
            <a:ext cx="364680" cy="36468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2440" cy="165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2024-08-21T14:40:31Z</dcterms:modified>
  <cp:revision>173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