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9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94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9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6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93.xml.rels" ContentType="application/vnd.openxmlformats-package.relationships+xml"/>
  <Override PartName="/ppt/notesSlides/_rels/notesSlide84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394.png" ContentType="image/png"/>
  <Override PartName="/ppt/media/image256.png" ContentType="image/png"/>
  <Override PartName="/ppt/media/image393.png" ContentType="image/png"/>
  <Override PartName="/ppt/media/image255.png" ContentType="image/png"/>
  <Override PartName="/ppt/media/image392.png" ContentType="image/png"/>
  <Override PartName="/ppt/media/image254.png" ContentType="image/png"/>
  <Override PartName="/ppt/media/image391.png" ContentType="image/png"/>
  <Override PartName="/ppt/media/image253.png" ContentType="image/png"/>
  <Override PartName="/ppt/media/image390.png" ContentType="image/png"/>
  <Override PartName="/ppt/media/image419.png" ContentType="image/png"/>
  <Override PartName="/ppt/media/image252.png" ContentType="image/png"/>
  <Override PartName="/ppt/media/image418.png" ContentType="image/png"/>
  <Override PartName="/ppt/media/image251.png" ContentType="image/png"/>
  <Override PartName="/ppt/media/image250.png" ContentType="image/png"/>
  <Override PartName="/ppt/media/image416.png" ContentType="image/png"/>
  <Override PartName="/ppt/media/image249.png" ContentType="image/png"/>
  <Override PartName="/ppt/media/image121.png" ContentType="image/png"/>
  <Override PartName="/ppt/media/image386.png" ContentType="image/png"/>
  <Override PartName="/ppt/media/image248.png" ContentType="image/png"/>
  <Override PartName="/ppt/media/image120.png" ContentType="image/png"/>
  <Override PartName="/ppt/media/image385.png" ContentType="image/png"/>
  <Override PartName="/ppt/media/image247.png" ContentType="image/png"/>
  <Override PartName="/ppt/media/image384.png" ContentType="image/png"/>
  <Override PartName="/ppt/media/image246.png" ContentType="image/png"/>
  <Override PartName="/ppt/media/image383.png" ContentType="image/png"/>
  <Override PartName="/ppt/media/image245.png" ContentType="image/png"/>
  <Override PartName="/ppt/media/image382.png" ContentType="image/png"/>
  <Override PartName="/ppt/media/image420.png" ContentType="image/png"/>
  <Override PartName="/ppt/media/image244.png" ContentType="image/png"/>
  <Override PartName="/ppt/media/image381.png" ContentType="image/png"/>
  <Override PartName="/ppt/media/image243.png" ContentType="image/png"/>
  <Override PartName="/ppt/media/image380.png" ContentType="image/png"/>
  <Override PartName="/ppt/media/image409.png" ContentType="image/png"/>
  <Override PartName="/ppt/media/image242.png" ContentType="image/png"/>
  <Override PartName="/ppt/media/image408.png" ContentType="image/png"/>
  <Override PartName="/ppt/media/image241.png" ContentType="image/png"/>
  <Override PartName="/ppt/media/image407.png" ContentType="image/png"/>
  <Override PartName="/ppt/media/image240.png" ContentType="image/png"/>
  <Override PartName="/ppt/media/image406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60.png" ContentType="image/png"/>
  <Override PartName="/ppt/media/image288.png" ContentType="image/png"/>
  <Override PartName="/ppt/media/image326.png" ContentType="image/png"/>
  <Override PartName="/ppt/media/image153.png" ContentType="image/png"/>
  <Override PartName="/ppt/media/image319.png" ContentType="image/png"/>
  <Override PartName="/ppt/media/image152.png" ContentType="image/png"/>
  <Override PartName="/ppt/media/image318.png" ContentType="image/png"/>
  <Override PartName="/ppt/media/image151.png" ContentType="image/png"/>
  <Override PartName="/ppt/media/image279.png" ContentType="image/png"/>
  <Override PartName="/ppt/media/image317.png" ContentType="image/png"/>
  <Override PartName="/ppt/media/image150.png" ContentType="image/png"/>
  <Override PartName="/ppt/media/image278.png" ContentType="image/png"/>
  <Override PartName="/ppt/media/image316.png" ContentType="image/png"/>
  <Override PartName="/ppt/media/image149.png" ContentType="image/png"/>
  <Override PartName="/ppt/media/image148.png" ContentType="image/png"/>
  <Override PartName="/ppt/media/image147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309.png" ContentType="image/png"/>
  <Override PartName="/ppt/media/image142.png" ContentType="image/png"/>
  <Override PartName="/ppt/media/image308.png" ContentType="image/png"/>
  <Override PartName="/ppt/media/image141.png" ContentType="image/png"/>
  <Override PartName="/ppt/media/image269.png" ContentType="image/png"/>
  <Override PartName="/ppt/media/image307.png" ContentType="image/png"/>
  <Override PartName="/ppt/media/image140.png" ContentType="image/png"/>
  <Override PartName="/ppt/media/image268.png" ContentType="image/png"/>
  <Override PartName="/ppt/media/image306.png" ContentType="image/png"/>
  <Override PartName="/ppt/media/image139.png" ContentType="image/png"/>
  <Override PartName="/ppt/media/image138.png" ContentType="image/png"/>
  <Override PartName="/ppt/media/image137.png" ContentType="image/png"/>
  <Override PartName="/ppt/media/image136.png" ContentType="image/png"/>
  <Override PartName="/ppt/media/image135.png" ContentType="image/png"/>
  <Override PartName="/ppt/media/image134.png" ContentType="image/png"/>
  <Override PartName="/ppt/media/image399.png" ContentType="image/png"/>
  <Override PartName="/ppt/media/image133.png" ContentType="image/png"/>
  <Override PartName="/ppt/media/image398.png" ContentType="image/png"/>
  <Override PartName="/ppt/media/image132.png" ContentType="image/png"/>
  <Override PartName="/ppt/media/image397.png" ContentType="image/png"/>
  <Override PartName="/ppt/media/image131.png" ContentType="image/png"/>
  <Override PartName="/ppt/media/image259.png" ContentType="image/png"/>
  <Override PartName="/ppt/media/image396.png" ContentType="image/png"/>
  <Override PartName="/ppt/media/image130.png" ContentType="image/png"/>
  <Override PartName="/ppt/media/image258.png" ContentType="image/png"/>
  <Override PartName="/ppt/media/image395.png" ContentType="image/png"/>
  <Override PartName="/ppt/media/image197.png" ContentType="image/png"/>
  <Override PartName="/ppt/media/image129.png" ContentType="image/png"/>
  <Override PartName="/ppt/media/image196.png" ContentType="image/png"/>
  <Override PartName="/ppt/media/image128.png" ContentType="image/png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372.png" ContentType="image/png"/>
  <Override PartName="/ppt/media/image96.png" ContentType="image/png"/>
  <Override PartName="/ppt/media/image28.png" ContentType="image/png"/>
  <Override PartName="/ppt/media/image354.png" ContentType="image/png"/>
  <Override PartName="/ppt/media/image97.png" ContentType="image/png"/>
  <Override PartName="/ppt/media/image29.png" ContentType="image/png"/>
  <Override PartName="/ppt/media/image355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366.png" ContentType="image/png"/>
  <Override PartName="/ppt/media/image173.png" ContentType="image/png"/>
  <Override PartName="/ppt/media/image339.png" ContentType="image/png"/>
  <Override PartName="/ppt/media/image174.png" ContentType="image/png"/>
  <Override PartName="/ppt/media/image367.png" ContentType="image/png"/>
  <Override PartName="/ppt/media/image2.png" ContentType="image/png"/>
  <Override PartName="/ppt/media/image154.png" ContentType="image/png"/>
  <Override PartName="/ppt/media/image3.png" ContentType="image/png"/>
  <Override PartName="/ppt/media/image155.png" ContentType="image/png"/>
  <Override PartName="/ppt/media/image376.png" ContentType="image/png"/>
  <Override PartName="/ppt/media/image183.png" ContentType="image/png"/>
  <Override PartName="/ppt/media/image349.png" ContentType="image/png"/>
  <Override PartName="/ppt/media/image4.png" ContentType="image/png"/>
  <Override PartName="/ppt/media/image156.png" ContentType="image/png"/>
  <Override PartName="/ppt/media/image184.png" ContentType="image/png"/>
  <Override PartName="/ppt/media/image377.png" ContentType="image/png"/>
  <Override PartName="/ppt/media/image125.png" ContentType="image/png"/>
  <Override PartName="/ppt/media/image193.png" ContentType="image/png"/>
  <Override PartName="/ppt/media/image359.png" ContentType="image/png"/>
  <Override PartName="/ppt/media/image194.png" ContentType="image/png"/>
  <Override PartName="/ppt/media/image126.png" ContentType="image/png"/>
  <Override PartName="/ppt/media/image260.png" ContentType="image/png"/>
  <Override PartName="/ppt/media/image261.png" ContentType="image/png"/>
  <Override PartName="/ppt/media/image300.png" ContentType="image/png"/>
  <Override PartName="/ppt/media/image262.png" ContentType="image/png"/>
  <Override PartName="/ppt/media/image301.png" ContentType="image/png"/>
  <Override PartName="/ppt/media/image263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378.png" ContentType="image/png"/>
  <Override PartName="/ppt/media/image185.png" ContentType="image/png"/>
  <Override PartName="/ppt/media/image379.png" ContentType="image/png"/>
  <Override PartName="/ppt/media/image186.png" ContentType="image/png"/>
  <Override PartName="/ppt/media/image369.png" ContentType="image/png"/>
  <Override PartName="/ppt/media/image176.png" ContentType="image/png"/>
  <Override PartName="/ppt/media/image338.png" ContentType="image/png"/>
  <Override PartName="/ppt/media/image172.png" ContentType="image/png"/>
  <Override PartName="/ppt/media/image358.png" ContentType="image/png"/>
  <Override PartName="/ppt/media/image192.png" ContentType="image/png"/>
  <Override PartName="/ppt/media/image335.png" ContentType="image/png"/>
  <Override PartName="/ppt/media/image297.png" ContentType="image/png"/>
  <Override PartName="/ppt/media/image403.png" ContentType="image/png"/>
  <Override PartName="/ppt/media/image365.png" ContentType="image/png"/>
  <Override PartName="/ppt/media/image39.png" ContentType="image/png"/>
  <Override PartName="/ppt/media/image290.png" ContentType="image/png"/>
  <Override PartName="/ppt/media/image415.png" ContentType="image/png"/>
  <Override PartName="/ppt/media/image368.png" ContentType="image/png"/>
  <Override PartName="/ppt/media/image175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103.png" ContentType="image/png"/>
  <Override PartName="/ppt/media/image38.png" ContentType="image/png"/>
  <Override PartName="/ppt/media/image364.png" ContentType="image/png"/>
  <Override PartName="/ppt/media/image267.png" ContentType="image/png"/>
  <Override PartName="/ppt/media/image305.png" ContentType="image/png"/>
  <Override PartName="/ppt/media/image346.png" ContentType="image/png"/>
  <Override PartName="/ppt/media/image180.png" ContentType="image/png"/>
  <Override PartName="/ppt/media/image112.png" ContentType="image/png"/>
  <Override PartName="/ppt/media/image402.png" ContentType="image/png"/>
  <Override PartName="/ppt/media/image413.png" ContentType="image/png"/>
  <Override PartName="/ppt/media/image266.png" ContentType="image/png"/>
  <Override PartName="/ppt/media/image304.png" ContentType="image/png"/>
  <Override PartName="/ppt/media/image401.png" ContentType="image/png"/>
  <Override PartName="/ppt/media/image412.png" ContentType="image/png"/>
  <Override PartName="/ppt/media/image265.png" ContentType="image/png"/>
  <Override PartName="/ppt/media/image303.png" ContentType="image/png"/>
  <Override PartName="/ppt/media/image45.png" ContentType="image/png"/>
  <Override PartName="/ppt/media/image371.png" ContentType="image/png"/>
  <Override PartName="/ppt/media/image417.jpeg" ContentType="image/jpeg"/>
  <Override PartName="/ppt/media/image400.png" ContentType="image/png"/>
  <Override PartName="/ppt/media/image411.png" ContentType="image/png"/>
  <Override PartName="/ppt/media/image264.png" ContentType="image/png"/>
  <Override PartName="/ppt/media/image302.png" ContentType="image/png"/>
  <Override PartName="/ppt/media/image410.png" ContentType="image/png"/>
  <Override PartName="/ppt/media/image59.png" ContentType="image/png"/>
  <Override PartName="/ppt/media/image271.png" ContentType="image/png"/>
  <Override PartName="/ppt/media/image405.png" ContentType="image/png"/>
  <Override PartName="/ppt/media/image280.png" ContentType="image/png"/>
  <Override PartName="/ppt/media/image270.png" ContentType="image/png"/>
  <Override PartName="/ppt/media/image404.png" ContentType="image/png"/>
  <Override PartName="/ppt/media/image357.png" ContentType="image/png"/>
  <Override PartName="/ppt/media/image191.png" ContentType="image/png"/>
  <Override PartName="/ppt/media/image388.png" ContentType="image/png"/>
  <Override PartName="/ppt/media/image123.png" ContentType="image/png"/>
  <Override PartName="/ppt/media/image334.png" ContentType="image/png"/>
  <Override PartName="/ppt/media/image296.png" ContentType="image/png"/>
  <Override PartName="/ppt/media/image348.png" ContentType="image/png"/>
  <Override PartName="/ppt/media/image182.png" ContentType="image/png"/>
  <Override PartName="/ppt/media/image49.png" ContentType="image/png"/>
  <Override PartName="/ppt/media/image375.png" ContentType="image/png"/>
  <Override PartName="/ppt/media/image325.png" ContentType="image/png"/>
  <Override PartName="/ppt/media/image287.png" ContentType="image/png"/>
  <Override PartName="/ppt/media/image356.png" ContentType="image/png"/>
  <Override PartName="/ppt/media/image190.png" ContentType="image/png"/>
  <Override PartName="/ppt/media/image277.png" ContentType="image/png"/>
  <Override PartName="/ppt/media/image315.png" ContentType="image/png"/>
  <Override PartName="/ppt/media/image387.png" ContentType="image/png"/>
  <Override PartName="/ppt/media/image122.png" ContentType="image/png"/>
  <Override PartName="/ppt/media/image333.png" ContentType="image/png"/>
  <Override PartName="/ppt/media/image295.png" ContentType="image/png"/>
  <Override PartName="/ppt/media/image272.png" ContentType="image/png"/>
  <Override PartName="/ppt/media/image310.png" ContentType="image/png"/>
  <Override PartName="/ppt/media/image281.png" ContentType="image/png"/>
  <Override PartName="/ppt/media/image347.png" ContentType="image/png"/>
  <Override PartName="/ppt/media/image181.png" ContentType="image/png"/>
  <Override PartName="/ppt/media/image113.png" ContentType="image/png"/>
  <Override PartName="/ppt/media/image324.png" ContentType="image/png"/>
  <Override PartName="/ppt/media/image286.png" ContentType="image/png"/>
  <Override PartName="/ppt/media/image332.png" ContentType="image/png"/>
  <Override PartName="/ppt/media/image294.png" ContentType="image/png"/>
  <Override PartName="/ppt/media/image414.png" ContentType="image/png"/>
  <Override PartName="/ppt/media/image331.png" ContentType="image/png"/>
  <Override PartName="/ppt/media/image293.png" ContentType="image/png"/>
  <Override PartName="/ppt/media/image330.png" ContentType="image/png"/>
  <Override PartName="/ppt/media/image292.png" ContentType="image/png"/>
  <Override PartName="/ppt/media/image124.png" ContentType="image/png"/>
  <Override PartName="/ppt/media/image389.png" ContentType="image/png"/>
  <Override PartName="/ppt/media/image291.png" ContentType="image/png"/>
  <Override PartName="/ppt/media/image323.png" ContentType="image/png"/>
  <Override PartName="/ppt/media/image285.png" ContentType="image/png"/>
  <Override PartName="/ppt/media/image276.png" ContentType="image/png"/>
  <Override PartName="/ppt/media/image314.png" ContentType="image/png"/>
  <Override PartName="/ppt/media/image322.png" ContentType="image/png"/>
  <Override PartName="/ppt/media/image284.png" ContentType="image/png"/>
  <Override PartName="/ppt/media/image275.png" ContentType="image/png"/>
  <Override PartName="/ppt/media/image313.png" ContentType="image/png"/>
  <Override PartName="/ppt/media/image321.png" ContentType="image/png"/>
  <Override PartName="/ppt/media/image283.png" ContentType="image/png"/>
  <Override PartName="/ppt/media/image274.png" ContentType="image/png"/>
  <Override PartName="/ppt/media/image312.png" ContentType="image/png"/>
  <Override PartName="/ppt/media/image320.png" ContentType="image/png"/>
  <Override PartName="/ppt/media/image282.png" ContentType="image/png"/>
  <Override PartName="/ppt/media/image273.png" ContentType="image/png"/>
  <Override PartName="/ppt/media/image311.png" ContentType="image/png"/>
  <Override PartName="/ppt/media/image353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345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350.png" ContentType="image/png"/>
  <Override PartName="/ppt/media/image24.png" ContentType="image/png"/>
  <Override PartName="/ppt/media/image116.png" ContentType="image/png"/>
  <Override PartName="/ppt/media/image92.png" ContentType="image/png"/>
  <Override PartName="/ppt/media/image23.png" ContentType="image/png"/>
  <Override PartName="/ppt/media/image115.png" ContentType="image/png"/>
  <Override PartName="/ppt/media/image91.png" ContentType="image/png"/>
  <Override PartName="/ppt/media/image95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114.png" ContentType="image/png"/>
  <Override PartName="/ppt/media/image90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351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340.png" ContentType="image/png"/>
  <Override PartName="/ppt/media/image343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61.png" ContentType="image/png"/>
  <Override PartName="/ppt/media/image35.png" ContentType="image/png"/>
  <Override PartName="/ppt/media/image10.png" ContentType="image/png"/>
  <Override PartName="/ppt/media/image21.png" ContentType="image/png"/>
  <Override PartName="/ppt/media/image373.png" ContentType="image/png"/>
  <Override PartName="/ppt/media/image47.png" ContentType="image/png"/>
  <Override PartName="/ppt/media/image32.png" ContentType="image/png"/>
  <Override PartName="/ppt/media/image35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342.png" ContentType="image/png"/>
  <Override PartName="/ppt/media/image16.png" ContentType="image/png"/>
  <Override PartName="/ppt/media/image108.png" ContentType="image/png"/>
  <Override PartName="/ppt/media/image84.png" ContentType="image/png"/>
  <Override PartName="/ppt/media/image360.png" ContentType="image/png"/>
  <Override PartName="/ppt/media/image34.png" ContentType="image/png"/>
  <Override PartName="/ppt/media/image34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2.png" ContentType="image/png"/>
  <Override PartName="/ppt/media/image36.png" ContentType="image/png"/>
  <Override PartName="/ppt/media/image11.png" ContentType="image/png"/>
  <Override PartName="/ppt/media/image374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63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8.png" ContentType="image/png"/>
  <Override PartName="/ppt/media/image30.png" ContentType="image/png"/>
  <Override PartName="/ppt/media/image9.png" ContentType="image/png"/>
  <Override PartName="/ppt/media/image31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370.png" ContentType="image/png"/>
  <Override PartName="/ppt/media/image4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28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0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8.xml.rels" ContentType="application/vnd.openxmlformats-package.relationships+xml"/>
  <Override PartName="/ppt/slides/_rels/slide95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36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96.xml.rels" ContentType="application/vnd.openxmlformats-package.relationships+xml"/>
  <Override PartName="/ppt/slides/_rels/slide94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7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94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61.xml" ContentType="application/vnd.openxmlformats-officedocument.presentationml.slide+xml"/>
  <Override PartName="/ppt/slides/slide96.xml" ContentType="application/vnd.openxmlformats-officedocument.presentationml.slide+xml"/>
  <Override PartName="/ppt/slides/slide60.xml" ContentType="application/vnd.openxmlformats-officedocument.presentationml.slide+xml"/>
  <Override PartName="/ppt/slides/slide95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00" Type="http://schemas.openxmlformats.org/officeDocument/2006/relationships/slide" Target="slides/slide96.xml"/><Relationship Id="rId10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777DC4B-0E82-49F8-B33E-DC96B6A9C0D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_rels/notesSlide92.xml.rels><?xml version="1.0" encoding="UTF-8"?>
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
</Relationships>
</file>

<file path=ppt/notesSlides/_rels/notesSlide93.xml.rels><?xml version="1.0" encoding="UTF-8"?>
<Relationships xmlns="http://schemas.openxmlformats.org/package/2006/relationships"><Relationship Id="rId1" Type="http://schemas.openxmlformats.org/officeDocument/2006/relationships/slide" Target="../slides/slide93.xml"/><Relationship Id="rId2" Type="http://schemas.openxmlformats.org/officeDocument/2006/relationships/notesMaster" Target="../notesMasters/notesMaster1.xml"/>
</Relationships>
</file>

<file path=ppt/notesSlides/_rels/notesSlide94.xml.rels><?xml version="1.0" encoding="UTF-8"?>
<Relationships xmlns="http://schemas.openxmlformats.org/package/2006/relationships"><Relationship Id="rId1" Type="http://schemas.openxmlformats.org/officeDocument/2006/relationships/slide" Target="../slides/slide94.xml"/><Relationship Id="rId2" Type="http://schemas.openxmlformats.org/officeDocument/2006/relationships/notesMaster" Target="../notesMasters/notesMaster1.xml"/>
</Relationships>
</file>

<file path=ppt/notesSlides/_rels/notesSlide95.xml.rels><?xml version="1.0" encoding="UTF-8"?>
<Relationships xmlns="http://schemas.openxmlformats.org/package/2006/relationships"><Relationship Id="rId1" Type="http://schemas.openxmlformats.org/officeDocument/2006/relationships/slide" Target="../slides/slide95.xml"/><Relationship Id="rId2" Type="http://schemas.openxmlformats.org/officeDocument/2006/relationships/notesMaster" Target="../notesMasters/notesMaster1.xml"/>
</Relationships>
</file>

<file path=ppt/notesSlides/_rels/notesSlide96.xml.rels><?xml version="1.0" encoding="UTF-8"?>
<Relationships xmlns="http://schemas.openxmlformats.org/package/2006/relationships"><Relationship Id="rId1" Type="http://schemas.openxmlformats.org/officeDocument/2006/relationships/slide" Target="../slides/slide96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563840-FF37-4B5C-A6FC-C1D372199A8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5408FE-0BAA-4B0B-9B96-897BE974DF0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44AD66-F4BE-4236-90A6-16A1BCCADC5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3D1482-EC3B-4E19-8B6E-6B574DC3E62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47305A-2C4C-4EF3-A5DB-B03556A6268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C0449D-5F8D-4EDD-83DF-609AAFB2A5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11F7EE-237A-4453-88AC-B1BD0F313F8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32B3DC-96E1-4E15-BEBA-DA6B35790B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249A72-0AC3-4FFB-AC0A-6969AA6C8B2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2678FC-7BF3-493E-9F25-3EB3C1EBC2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039B05-651C-4F77-8D99-749D1E1323D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5A66D2-27DF-4CEE-9FE3-02C98FEDEFC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987A54-B62C-4D3D-A2E9-F6FE02242F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C2D2DD-3957-4E10-8C7C-288BEA25B82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9B9D2F-5B23-4D1D-A729-C15F28D8B6B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51BBBD-1CC8-48AF-9DAE-4B6C833CA70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04FB28-1CDF-4248-B0B4-588AA39FBE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D2BE59-9552-4FC2-A87C-ACF06E2C44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14DE24-9E18-4827-B994-843AB18FD71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76295E-F2B1-463D-813B-B3AA11621CE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CD2656-40E3-4C03-A512-C47A7452263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D5BEAF-4DCA-4D77-A40E-0997417429E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3F88CE-5377-4C4F-8826-05D8BB15ABB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78D1A4-5920-4502-AEA3-371A9F885F9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776CDE-ADEB-401C-BBCE-7B21B4EAFB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FE7307-F573-44BA-A88E-8B5CE9C3A09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0C824F-95B3-41F6-AC53-AC78AE9989A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F542D7-269C-4AA6-83E1-B774B4328C2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25BF5F-2840-4721-BA95-D4B1A167BE7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CB08EA-BADB-4AF6-93B7-962A85E976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FEFFCA-A49A-4BAA-BD23-282561FA10F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BB216C-AEA5-4F66-AC1D-DD0301A4301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6DA96A-CE31-4DA2-9CD7-2D3724F734B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F7C752-0252-4C56-9FAE-91E909DB00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A69019-CD89-44F9-BB12-47646EF5CAE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64A4A7-1E01-4047-AC57-2D6F7744AA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7A6B55-149F-43F5-8847-66E729E68C5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EA9E35-185E-4812-8C4C-4465F358753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2A9EFD-278B-474B-99F4-56BCB8729E2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16DC7E-5E9D-4FD7-A0A1-7EE827603F7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806DFF-F7B3-4A57-9F95-F23107414EB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2E29B9-906B-4D11-BB03-F091782F8E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77F387-DC42-4EFE-B33B-572F9DDBF3E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D455DB-C528-424C-9C42-6CAFD3B85F7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1214F7-9574-4AE5-9623-4F5A6E95933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B91C34-10DA-4627-A19B-026FEB45EAF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6646A8-E701-47F4-BA4F-5E3401EF6F9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DA7C25-91B7-43B7-8E88-9F87E82BBC4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2CCE26-3717-448E-8F61-9B8A4FAF3C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F8C606-6A54-4E43-9BDA-7A0E9B0AF4B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CE2037-78F5-4456-91D3-EDD6D7378A1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422210-405B-4DBA-A111-DB39AE81DE0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5D7541-5FFC-47F2-9BF3-92D46DF5D11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1E6BA6-04D2-4692-B774-E36071B6FCE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2255D8-36D4-4C4B-9113-F3573B191E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27D46C-3396-4409-A781-9A7238DD9F9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9A45A2-9164-4E1F-BA0E-E73F9D41373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782A0A-A836-4C1D-BD08-3F5CB2702D2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94A05C-9CE3-4291-AA0F-4E05DA2ABB4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EA5437-8705-42C0-950E-FE6337ED0A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42C96C-D2B8-4E31-8417-30EF2770E1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2F62BA-E665-4BBF-AFBE-734C6D06D78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15E963-281F-41D0-A7DB-EC3A6A10E5A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0AD0AE-CAF4-4630-8AEA-A64371C407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B1010B-3DCA-4429-A492-7392406F38D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7239C7-6CCB-409D-BB0F-CC89073469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9CF891-4988-4D8F-8D0F-E8BADD8C052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8E5B7F-B677-40D0-ADBA-7013F7A438B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DAE5AF-5750-4B61-BFF8-F2B20D178A0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373C49-AD9D-424B-BC2D-B5E9D367761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4A761B-3671-41C1-96FF-3222722DB00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86CBB1-602A-4485-9BBB-EE1EAE2C79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7EA1E6-E50D-4208-9376-45B0628D68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45804D-F8A8-46CC-91C9-3109B7A4D1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DD9B04-16CC-48ED-B4A2-ADF068B5AE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3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F37B6F-8A6D-48F7-BD81-2DCF9C0964D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872C1C-57B3-4BB1-918A-112E6661331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6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7CB847-9757-4DDB-9BD7-3FB5D89CA3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9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B80FE9-FC67-47D1-BD6E-0F4EB487B71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2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CB70F0-FC29-4B92-853B-1773941C9B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5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AF3A6B-26D1-4192-A730-F94CD0E1706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8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D008B6-4518-4F11-B183-5E2046FD8D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1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792C20-A65C-4A84-AA4A-05AB6BC6EE4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4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3686BA-F1F6-4FB7-AE0D-F740B6D65F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7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81D1B5-1598-4352-8E91-5039505CE0E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0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E410F0-CE03-4FCB-99E0-6CB16369AD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3" name="PlaceHolder 3"/>
          <p:cNvSpPr>
            <a:spLocks noGrp="1"/>
          </p:cNvSpPr>
          <p:nvPr>
            <p:ph type="sldNum" idx="97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A9D367-4E17-4CEE-8879-55C86D15152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8307D0-C242-47A1-9613-2B36E281C37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3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6" name="PlaceHolder 3"/>
          <p:cNvSpPr>
            <a:spLocks noGrp="1"/>
          </p:cNvSpPr>
          <p:nvPr>
            <p:ph type="sldNum" idx="98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ACDA51-115D-4558-83B4-30332A3EEE5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9" name="PlaceHolder 3"/>
          <p:cNvSpPr>
            <a:spLocks noGrp="1"/>
          </p:cNvSpPr>
          <p:nvPr>
            <p:ph type="sldNum" idx="99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2F0E97-DB68-4541-AC14-0984EE1BB8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2" name="PlaceHolder 3"/>
          <p:cNvSpPr>
            <a:spLocks noGrp="1"/>
          </p:cNvSpPr>
          <p:nvPr>
            <p:ph type="sldNum" idx="100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DE408C-6AAF-4CAA-9317-A74F547AB72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5" name="PlaceHolder 3"/>
          <p:cNvSpPr>
            <a:spLocks noGrp="1"/>
          </p:cNvSpPr>
          <p:nvPr>
            <p:ph type="sldNum" idx="101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FEBBCE-8BC6-4233-9E02-5994E449093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8" name="PlaceHolder 3"/>
          <p:cNvSpPr>
            <a:spLocks noGrp="1"/>
          </p:cNvSpPr>
          <p:nvPr>
            <p:ph type="sldNum" idx="102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F9F3A6-2D85-40B2-90F0-8C5F3C37A75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1" name="PlaceHolder 3"/>
          <p:cNvSpPr>
            <a:spLocks noGrp="1"/>
          </p:cNvSpPr>
          <p:nvPr>
            <p:ph type="sldNum" idx="103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7DE9B2-6B62-4B33-B583-7B88067EBD0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24" name="PlaceHolder 3"/>
          <p:cNvSpPr>
            <a:spLocks noGrp="1"/>
          </p:cNvSpPr>
          <p:nvPr>
            <p:ph type="sldNum" idx="104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204A31-3B16-4812-BBB2-932513A9A2A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FDEFB9-9EF5-422F-B216-9C5FDF6F67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692453-D18E-4802-87AF-2E564117CB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A74C6E-2004-4A61-8958-B6D5D1933AB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C39529-D903-4C1F-A9F3-9C2F7112E66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3C1C4D-430E-4F6F-9C3F-A9593D6D57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026093-1EFF-43FC-A762-973BB5CBE1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BDA7B6-0AE9-4D8F-B575-DAE6AD0224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F4E60B-803A-47FB-BC78-34070BB732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EA92AF-2CF0-4C53-9232-2C10AFFFAF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A6E052-582C-4B88-94B4-FF70E20094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E5779A-CA9D-463A-9261-3319139969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8806EE-9903-40BD-8446-B22549EFA6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572E5F-610B-4290-8E07-9DAB5D1E05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5E4405-8742-4713-9936-BBDDF8F3F9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6FC889-D54D-4CFA-97B8-45810BE9EF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3A7445-BA31-4D32-9089-8251BBD9BA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9B522B-82FA-4644-BA3B-ED66E3652AC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44BBB7-4242-41AE-B3E8-3BA973BD98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A9E822-A35A-48DA-AA74-46DC3A48BD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97347F-68D7-44EC-8A1A-9139D66D76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BBEE5D-5ABA-4F64-BEB9-E2881DD133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2AAF6B-3A90-453A-A889-E5F0673E99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CD0188-0243-4FBC-9646-B422F0EAC6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056D44-696A-4690-83CF-96BADCF9C0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7844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3856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533E66-C50A-4884-A036-FB1260C0AE84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95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3856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7844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3856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DC6DD9-AE45-42F3-A370-DE04118DD59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3856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9.png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34.png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38.png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42.png"/><Relationship Id="rId2" Type="http://schemas.openxmlformats.org/officeDocument/2006/relationships/image" Target="../media/image343.png"/><Relationship Id="rId3" Type="http://schemas.openxmlformats.org/officeDocument/2006/relationships/image" Target="../media/image344.png"/><Relationship Id="rId4" Type="http://schemas.openxmlformats.org/officeDocument/2006/relationships/image" Target="../media/image345.png"/><Relationship Id="rId5" Type="http://schemas.openxmlformats.org/officeDocument/2006/relationships/image" Target="../media/image34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47.png"/><Relationship Id="rId2" Type="http://schemas.openxmlformats.org/officeDocument/2006/relationships/image" Target="../media/image348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351.png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35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356.png"/><Relationship Id="rId2" Type="http://schemas.openxmlformats.org/officeDocument/2006/relationships/image" Target="../media/image357.png"/><Relationship Id="rId3" Type="http://schemas.openxmlformats.org/officeDocument/2006/relationships/image" Target="../media/image358.png"/><Relationship Id="rId4" Type="http://schemas.openxmlformats.org/officeDocument/2006/relationships/image" Target="../media/image35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60.png"/><Relationship Id="rId2" Type="http://schemas.openxmlformats.org/officeDocument/2006/relationships/image" Target="../media/image361.png"/><Relationship Id="rId3" Type="http://schemas.openxmlformats.org/officeDocument/2006/relationships/image" Target="../media/image362.png"/><Relationship Id="rId4" Type="http://schemas.openxmlformats.org/officeDocument/2006/relationships/image" Target="../media/image363.png"/><Relationship Id="rId5" Type="http://schemas.openxmlformats.org/officeDocument/2006/relationships/image" Target="../media/image36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365.png"/><Relationship Id="rId2" Type="http://schemas.openxmlformats.org/officeDocument/2006/relationships/image" Target="../media/image366.png"/><Relationship Id="rId3" Type="http://schemas.openxmlformats.org/officeDocument/2006/relationships/image" Target="../media/image367.png"/><Relationship Id="rId4" Type="http://schemas.openxmlformats.org/officeDocument/2006/relationships/image" Target="../media/image36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69.png"/><Relationship Id="rId2" Type="http://schemas.openxmlformats.org/officeDocument/2006/relationships/image" Target="../media/image370.png"/><Relationship Id="rId3" Type="http://schemas.openxmlformats.org/officeDocument/2006/relationships/image" Target="../media/image371.png"/><Relationship Id="rId4" Type="http://schemas.openxmlformats.org/officeDocument/2006/relationships/image" Target="../media/image37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373.png"/><Relationship Id="rId2" Type="http://schemas.openxmlformats.org/officeDocument/2006/relationships/image" Target="../media/image374.png"/><Relationship Id="rId3" Type="http://schemas.openxmlformats.org/officeDocument/2006/relationships/image" Target="../media/image375.png"/><Relationship Id="rId4" Type="http://schemas.openxmlformats.org/officeDocument/2006/relationships/image" Target="../media/image376.png"/><Relationship Id="rId5" Type="http://schemas.openxmlformats.org/officeDocument/2006/relationships/image" Target="../media/image37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378.png"/><Relationship Id="rId2" Type="http://schemas.openxmlformats.org/officeDocument/2006/relationships/image" Target="../media/image379.png"/><Relationship Id="rId3" Type="http://schemas.openxmlformats.org/officeDocument/2006/relationships/image" Target="../media/image380.png"/><Relationship Id="rId4" Type="http://schemas.openxmlformats.org/officeDocument/2006/relationships/image" Target="../media/image38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82.png"/><Relationship Id="rId2" Type="http://schemas.openxmlformats.org/officeDocument/2006/relationships/image" Target="../media/image383.png"/><Relationship Id="rId3" Type="http://schemas.openxmlformats.org/officeDocument/2006/relationships/image" Target="../media/image384.png"/><Relationship Id="rId4" Type="http://schemas.openxmlformats.org/officeDocument/2006/relationships/image" Target="../media/image38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386.png"/><Relationship Id="rId2" Type="http://schemas.openxmlformats.org/officeDocument/2006/relationships/image" Target="../media/image387.png"/><Relationship Id="rId3" Type="http://schemas.openxmlformats.org/officeDocument/2006/relationships/image" Target="../media/image388.png"/><Relationship Id="rId4" Type="http://schemas.openxmlformats.org/officeDocument/2006/relationships/image" Target="../media/image389.png"/><Relationship Id="rId5" Type="http://schemas.openxmlformats.org/officeDocument/2006/relationships/image" Target="../media/image39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91.png"/><Relationship Id="rId2" Type="http://schemas.openxmlformats.org/officeDocument/2006/relationships/image" Target="../media/image392.png"/><Relationship Id="rId3" Type="http://schemas.openxmlformats.org/officeDocument/2006/relationships/image" Target="../media/image393.png"/><Relationship Id="rId4" Type="http://schemas.openxmlformats.org/officeDocument/2006/relationships/image" Target="../media/image39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image" Target="../media/image395.png"/><Relationship Id="rId2" Type="http://schemas.openxmlformats.org/officeDocument/2006/relationships/image" Target="../media/image396.png"/><Relationship Id="rId3" Type="http://schemas.openxmlformats.org/officeDocument/2006/relationships/image" Target="../media/image397.png"/><Relationship Id="rId4" Type="http://schemas.openxmlformats.org/officeDocument/2006/relationships/image" Target="../media/image398.png"/><Relationship Id="rId5" Type="http://schemas.openxmlformats.org/officeDocument/2006/relationships/image" Target="../media/image39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400.png"/><Relationship Id="rId2" Type="http://schemas.openxmlformats.org/officeDocument/2006/relationships/image" Target="../media/image401.png"/><Relationship Id="rId3" Type="http://schemas.openxmlformats.org/officeDocument/2006/relationships/image" Target="../media/image402.png"/><Relationship Id="rId4" Type="http://schemas.openxmlformats.org/officeDocument/2006/relationships/image" Target="../media/image40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404.png"/><Relationship Id="rId2" Type="http://schemas.openxmlformats.org/officeDocument/2006/relationships/image" Target="../media/image405.png"/><Relationship Id="rId3" Type="http://schemas.openxmlformats.org/officeDocument/2006/relationships/image" Target="../media/image406.png"/><Relationship Id="rId4" Type="http://schemas.openxmlformats.org/officeDocument/2006/relationships/image" Target="../media/image407.png"/><Relationship Id="rId5" Type="http://schemas.openxmlformats.org/officeDocument/2006/relationships/image" Target="../media/image40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image" Target="../media/image409.png"/><Relationship Id="rId2" Type="http://schemas.openxmlformats.org/officeDocument/2006/relationships/image" Target="../media/image410.png"/><Relationship Id="rId3" Type="http://schemas.openxmlformats.org/officeDocument/2006/relationships/image" Target="../media/image411.png"/><Relationship Id="rId4" Type="http://schemas.openxmlformats.org/officeDocument/2006/relationships/image" Target="../media/image41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4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413.png"/><Relationship Id="rId2" Type="http://schemas.openxmlformats.org/officeDocument/2006/relationships/image" Target="../media/image414.png"/><Relationship Id="rId3" Type="http://schemas.openxmlformats.org/officeDocument/2006/relationships/image" Target="../media/image415.png"/><Relationship Id="rId4" Type="http://schemas.openxmlformats.org/officeDocument/2006/relationships/image" Target="../media/image4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5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image" Target="../media/image417.jpeg"/><Relationship Id="rId2" Type="http://schemas.openxmlformats.org/officeDocument/2006/relationships/image" Target="../media/image418.png"/><Relationship Id="rId3" Type="http://schemas.openxmlformats.org/officeDocument/2006/relationships/image" Target="../media/image419.png"/><Relationship Id="rId4" Type="http://schemas.openxmlformats.org/officeDocument/2006/relationships/image" Target="../media/image4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6680" cy="565452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17160" cy="122652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5240" cy="3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5080" cy="41508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4360" cy="23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280" cy="347328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16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760" cy="337824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120" cy="340812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168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280" cy="344628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16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280" cy="347328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16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760" cy="337824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120" cy="340812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168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280" cy="344628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760" cy="337824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280" cy="347328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16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760" cy="337824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120" cy="340812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168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280" cy="344628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280" cy="347328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16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760" cy="337824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120" cy="340812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168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280" cy="344628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280" cy="347328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16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760" cy="337824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120" cy="340812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168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280" cy="344628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120" cy="340812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168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280" cy="347328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16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760" cy="337824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120" cy="340812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168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280" cy="344628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280" cy="347328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16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760" cy="337824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Box 26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5" name="TextBox 26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Прямоугольник 67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7" name="Picture 19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828" name="Picture 19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829" name="TextBox 26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0" name="TextBox 26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31" name="Picture 19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832" name="Рисунок 9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833" name="Прямоугольник со скругленными углами 40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Рисунок 9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120" cy="3408120"/>
          </a:xfrm>
          <a:prstGeom prst="rect">
            <a:avLst/>
          </a:prstGeom>
          <a:ln w="0">
            <a:noFill/>
          </a:ln>
        </p:spPr>
      </p:pic>
      <p:sp>
        <p:nvSpPr>
          <p:cNvPr id="835" name="Прямоугольник 68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6" name="Picture 19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837" name="Picture 19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838" name="TextBox 26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9" name="TextBox 26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40" name="Picture 19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841" name="Рисунок 9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842" name="TextBox 26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TextBox 267"/>
          <p:cNvSpPr/>
          <p:nvPr/>
        </p:nvSpPr>
        <p:spPr>
          <a:xfrm>
            <a:off x="1150200" y="105480"/>
            <a:ext cx="840168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Box 26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5" name="TextBox 26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6" name="Прямоугольник 69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7" name="Picture 19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848" name="Picture 20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849" name="TextBox 27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0" name="TextBox 27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51" name="Picture 20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852" name="Рисунок 9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853" name="Прямоугольник со скругленными углами 41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Box 272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5" name="TextBox 273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6" name="Прямоугольник 70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57" name="Picture 20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858" name="Picture 20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859" name="TextBox 27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0" name="TextBox 27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1" name="Picture 20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862" name="Рисунок 9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863" name="Прямоугольник со скругленными углами 42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Прямоугольник 71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65" name="Picture 20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866" name="Picture 20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867" name="TextBox 276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8" name="TextBox 277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9" name="Picture 20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870" name="Рисунок 10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871" name="Рисунок 10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280" cy="3446280"/>
          </a:xfrm>
          <a:prstGeom prst="rect">
            <a:avLst/>
          </a:prstGeom>
          <a:ln w="0">
            <a:noFill/>
          </a:ln>
        </p:spPr>
      </p:pic>
      <p:sp>
        <p:nvSpPr>
          <p:cNvPr id="872" name="TextBox 27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3" name="TextBox 27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Box 28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5" name="TextBox 28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6" name="Прямоугольник 72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77" name="Picture 20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878" name="Picture 20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879" name="TextBox 28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TextBox 28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81" name="Picture 21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882" name="Рисунок 10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883" name="Прямоугольник со скругленными углами 4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Рисунок 10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280" cy="3473280"/>
          </a:xfrm>
          <a:prstGeom prst="rect">
            <a:avLst/>
          </a:prstGeom>
          <a:ln w="0">
            <a:noFill/>
          </a:ln>
        </p:spPr>
      </p:pic>
      <p:sp>
        <p:nvSpPr>
          <p:cNvPr id="885" name="Прямоугольник 7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86" name="Picture 21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887" name="Picture 21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888" name="TextBox 28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9" name="TextBox 28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90" name="Picture 21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891" name="Рисунок 10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892" name="TextBox 28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3" name="TextBox 28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extBox 28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5" name="TextBox 289"/>
          <p:cNvSpPr/>
          <p:nvPr/>
        </p:nvSpPr>
        <p:spPr>
          <a:xfrm>
            <a:off x="1150200" y="105480"/>
            <a:ext cx="84016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6" name="Прямоугольник 74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97" name="Picture 21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898" name="Picture 21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899" name="TextBox 29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0" name="TextBox 29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1" name="Picture 21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902" name="Рисунок 10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903" name="Прямоугольник со скругленными углами 44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Прямоугольник 75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05" name="Picture 21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906" name="Picture 21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907" name="TextBox 29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8" name="TextBox 29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9" name="Picture 21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910" name="Рисунок 10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911" name="Рисунок 10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760" cy="3378240"/>
          </a:xfrm>
          <a:prstGeom prst="rect">
            <a:avLst/>
          </a:prstGeom>
          <a:ln w="0">
            <a:noFill/>
          </a:ln>
        </p:spPr>
      </p:pic>
      <p:sp>
        <p:nvSpPr>
          <p:cNvPr id="912" name="TextBox 294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3" name="TextBox 29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Box 29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5" name="TextBox 29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6" name="Прямоугольник 76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17" name="Picture 22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918" name="Picture 22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919" name="TextBox 29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0" name="TextBox 29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21" name="Picture 22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922" name="Рисунок 10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923" name="Прямоугольник со скругленными углами 45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extBox 30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5" name="TextBox 30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6" name="Прямоугольник 77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27" name="Picture 22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928" name="Picture 22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929" name="TextBox 30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0" name="TextBox 30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31" name="Picture 22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932" name="Рисунок 10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933" name="Прямоугольник со скругленными углами 46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" name="Рисунок 11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120" cy="3408120"/>
          </a:xfrm>
          <a:prstGeom prst="rect">
            <a:avLst/>
          </a:prstGeom>
          <a:ln w="0">
            <a:noFill/>
          </a:ln>
        </p:spPr>
      </p:pic>
      <p:sp>
        <p:nvSpPr>
          <p:cNvPr id="935" name="Прямоугольник 78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36" name="Picture 22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937" name="Picture 22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938" name="TextBox 30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9" name="TextBox 30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40" name="Picture 22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941" name="Рисунок 1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942" name="TextBox 30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3" name="TextBox 307"/>
          <p:cNvSpPr/>
          <p:nvPr/>
        </p:nvSpPr>
        <p:spPr>
          <a:xfrm>
            <a:off x="1150200" y="105480"/>
            <a:ext cx="840168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TextBox 30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5" name="TextBox 30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6" name="Прямоугольник 79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47" name="Picture 22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948" name="Picture 23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949" name="TextBox 31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0" name="TextBox 31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51" name="Picture 23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952" name="Рисунок 11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953" name="Прямоугольник со скругленными углами 47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extBox 312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5" name="TextBox 313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6" name="Прямоугольник 80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57" name="Picture 23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958" name="Picture 23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959" name="TextBox 31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0" name="TextBox 31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61" name="Picture 23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962" name="Рисунок 11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963" name="Прямоугольник со скругленными углами 48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Прямоугольник 81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65" name="Picture 23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966" name="Picture 23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967" name="TextBox 316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8" name="TextBox 317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69" name="Picture 23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970" name="Рисунок 11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971" name="Рисунок 11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280" cy="3446280"/>
          </a:xfrm>
          <a:prstGeom prst="rect">
            <a:avLst/>
          </a:prstGeom>
          <a:ln w="0">
            <a:noFill/>
          </a:ln>
        </p:spPr>
      </p:pic>
      <p:sp>
        <p:nvSpPr>
          <p:cNvPr id="972" name="TextBox 31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3" name="TextBox 31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280" cy="344628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TextBox 32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5" name="TextBox 32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6" name="Прямоугольник 82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7" name="Picture 23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978" name="Picture 23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979" name="TextBox 32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0" name="TextBox 32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81" name="Picture 24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982" name="Рисунок 1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983" name="Прямоугольник со скругленными углами 49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" name="Рисунок 11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280" cy="3473280"/>
          </a:xfrm>
          <a:prstGeom prst="rect">
            <a:avLst/>
          </a:prstGeom>
          <a:ln w="0">
            <a:noFill/>
          </a:ln>
        </p:spPr>
      </p:pic>
      <p:sp>
        <p:nvSpPr>
          <p:cNvPr id="985" name="Прямоугольник 8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86" name="Picture 24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987" name="Picture 24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988" name="TextBox 32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9" name="TextBox 32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90" name="Picture 24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991" name="Рисунок 11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992" name="TextBox 32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3" name="TextBox 32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32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5" name="TextBox 329"/>
          <p:cNvSpPr/>
          <p:nvPr/>
        </p:nvSpPr>
        <p:spPr>
          <a:xfrm>
            <a:off x="1150200" y="105480"/>
            <a:ext cx="84016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96" name="Прямоугольник 84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97" name="Picture 24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998" name="Picture 24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999" name="TextBox 33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0" name="TextBox 33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01" name="Picture 24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002" name="Рисунок 11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1003" name="Прямоугольник со скругленными углами 50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Прямоугольник 85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05" name="Picture 24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006" name="Picture 24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007" name="TextBox 33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8" name="TextBox 33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09" name="Picture 24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010" name="Рисунок 12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1011" name="Рисунок 12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760" cy="3378240"/>
          </a:xfrm>
          <a:prstGeom prst="rect">
            <a:avLst/>
          </a:prstGeom>
          <a:ln w="0">
            <a:noFill/>
          </a:ln>
        </p:spPr>
      </p:pic>
      <p:sp>
        <p:nvSpPr>
          <p:cNvPr id="1012" name="TextBox 334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3" name="TextBox 33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TextBox 33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5" name="TextBox 33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6" name="Прямоугольник 86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17" name="Picture 25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018" name="Picture 25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019" name="TextBox 33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20" name="TextBox 33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21" name="Picture 25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022" name="Рисунок 1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1023" name="Прямоугольник со скругленными углами 51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TextBox 34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25" name="TextBox 34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26" name="Прямоугольник 87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27" name="Picture 25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028" name="Picture 25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029" name="TextBox 34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0" name="TextBox 34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31" name="Picture 25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032" name="Рисунок 12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1033" name="Прямоугольник со скругленными углами 52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6680" cy="5654520"/>
          </a:xfrm>
          <a:prstGeom prst="rect">
            <a:avLst/>
          </a:prstGeom>
          <a:ln w="0">
            <a:noFill/>
          </a:ln>
        </p:spPr>
      </p:pic>
      <p:sp>
        <p:nvSpPr>
          <p:cNvPr id="1035" name="Google Shape;898;g89d9307d70_13_164"/>
          <p:cNvSpPr/>
          <p:nvPr/>
        </p:nvSpPr>
        <p:spPr>
          <a:xfrm>
            <a:off x="1785240" y="1758600"/>
            <a:ext cx="6495840" cy="108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3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699920" cy="687240"/>
          </a:xfrm>
          <a:prstGeom prst="rect">
            <a:avLst/>
          </a:prstGeom>
          <a:ln w="0">
            <a:noFill/>
          </a:ln>
        </p:spPr>
      </p:pic>
      <p:sp>
        <p:nvSpPr>
          <p:cNvPr id="1037" name="Прямоугольник 5"/>
          <p:cNvSpPr/>
          <p:nvPr/>
        </p:nvSpPr>
        <p:spPr>
          <a:xfrm>
            <a:off x="3482280" y="5056920"/>
            <a:ext cx="4395240" cy="3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8" name="Изображение 40"/>
          <p:cNvSpPr/>
          <p:nvPr/>
        </p:nvSpPr>
        <p:spPr>
          <a:xfrm>
            <a:off x="8656200" y="3567600"/>
            <a:ext cx="364680" cy="36468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2440" cy="165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2024-08-21T14:40:53Z</dcterms:modified>
  <cp:revision>174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