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9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7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85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394.png" ContentType="image/png"/>
  <Override PartName="/ppt/media/image256.png" ContentType="image/png"/>
  <Override PartName="/ppt/media/image393.png" ContentType="image/png"/>
  <Override PartName="/ppt/media/image255.png" ContentType="image/png"/>
  <Override PartName="/ppt/media/image392.png" ContentType="image/png"/>
  <Override PartName="/ppt/media/image254.png" ContentType="image/png"/>
  <Override PartName="/ppt/media/image391.png" ContentType="image/png"/>
  <Override PartName="/ppt/media/image253.png" ContentType="image/png"/>
  <Override PartName="/ppt/media/image390.png" ContentType="image/png"/>
  <Override PartName="/ppt/media/image419.png" ContentType="image/png"/>
  <Override PartName="/ppt/media/image252.png" ContentType="image/png"/>
  <Override PartName="/ppt/media/image418.png" ContentType="image/png"/>
  <Override PartName="/ppt/media/image251.png" ContentType="image/png"/>
  <Override PartName="/ppt/media/image417.png" ContentType="image/png"/>
  <Override PartName="/ppt/media/image250.png" ContentType="image/png"/>
  <Override PartName="/ppt/media/image416.png" ContentType="image/png"/>
  <Override PartName="/ppt/media/image249.png" ContentType="image/png"/>
  <Override PartName="/ppt/media/image121.png" ContentType="image/png"/>
  <Override PartName="/ppt/media/image386.png" ContentType="image/png"/>
  <Override PartName="/ppt/media/image424.png" ContentType="image/png"/>
  <Override PartName="/ppt/media/image248.png" ContentType="image/png"/>
  <Override PartName="/ppt/media/image120.png" ContentType="image/png"/>
  <Override PartName="/ppt/media/image385.png" ContentType="image/png"/>
  <Override PartName="/ppt/media/image423.png" ContentType="image/png"/>
  <Override PartName="/ppt/media/image247.png" ContentType="image/png"/>
  <Override PartName="/ppt/media/image384.png" ContentType="image/png"/>
  <Override PartName="/ppt/media/image246.png" ContentType="image/png"/>
  <Override PartName="/ppt/media/image383.png" ContentType="image/png"/>
  <Override PartName="/ppt/media/image421.png" ContentType="image/png"/>
  <Override PartName="/ppt/media/image245.png" ContentType="image/png"/>
  <Override PartName="/ppt/media/image382.png" ContentType="image/png"/>
  <Override PartName="/ppt/media/image420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409.png" ContentType="image/png"/>
  <Override PartName="/ppt/media/image242.png" ContentType="image/png"/>
  <Override PartName="/ppt/media/image408.png" ContentType="image/png"/>
  <Override PartName="/ppt/media/image241.png" ContentType="image/png"/>
  <Override PartName="/ppt/media/image407.png" ContentType="image/png"/>
  <Override PartName="/ppt/media/image240.png" ContentType="image/png"/>
  <Override PartName="/ppt/media/image406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399.png" ContentType="image/png"/>
  <Override PartName="/ppt/media/image133.png" ContentType="image/png"/>
  <Override PartName="/ppt/media/image398.png" ContentType="image/png"/>
  <Override PartName="/ppt/media/image132.png" ContentType="image/png"/>
  <Override PartName="/ppt/media/image397.png" ContentType="image/png"/>
  <Override PartName="/ppt/media/image131.png" ContentType="image/png"/>
  <Override PartName="/ppt/media/image259.png" ContentType="image/png"/>
  <Override PartName="/ppt/media/image396.png" ContentType="image/png"/>
  <Override PartName="/ppt/media/image130.png" ContentType="image/png"/>
  <Override PartName="/ppt/media/image258.png" ContentType="image/png"/>
  <Override PartName="/ppt/media/image395.png" ContentType="image/png"/>
  <Override PartName="/ppt/media/image197.png" ContentType="image/png"/>
  <Override PartName="/ppt/media/image129.png" ContentType="image/png"/>
  <Override PartName="/ppt/media/image196.png" ContentType="image/png"/>
  <Override PartName="/ppt/media/image128.png" ContentType="image/png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372.png" ContentType="image/png"/>
  <Override PartName="/ppt/media/image45.png" ContentType="image/png"/>
  <Override PartName="/ppt/media/image371.png" ContentType="image/png"/>
  <Override PartName="/ppt/media/image96.png" ContentType="image/png"/>
  <Override PartName="/ppt/media/image354.png" ContentType="image/png"/>
  <Override PartName="/ppt/media/image28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26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78.png" ContentType="image/png"/>
  <Override PartName="/ppt/media/image185.png" ContentType="image/png"/>
  <Override PartName="/ppt/media/image379.png" ContentType="image/png"/>
  <Override PartName="/ppt/media/image186.png" ContentType="image/png"/>
  <Override PartName="/ppt/media/image369.png" ContentType="image/png"/>
  <Override PartName="/ppt/media/image176.png" ContentType="image/png"/>
  <Override PartName="/ppt/media/image338.png" ContentType="image/png"/>
  <Override PartName="/ppt/media/image172.png" ContentType="image/png"/>
  <Override PartName="/ppt/media/image358.png" ContentType="image/png"/>
  <Override PartName="/ppt/media/image192.png" ContentType="image/png"/>
  <Override PartName="/ppt/media/image335.png" ContentType="image/png"/>
  <Override PartName="/ppt/media/image297.png" ContentType="image/png"/>
  <Override PartName="/ppt/media/image422.jpeg" ContentType="image/jpeg"/>
  <Override PartName="/ppt/media/image403.png" ContentType="image/png"/>
  <Override PartName="/ppt/media/image365.png" ContentType="image/png"/>
  <Override PartName="/ppt/media/image39.png" ContentType="image/png"/>
  <Override PartName="/ppt/media/image290.png" ContentType="image/png"/>
  <Override PartName="/ppt/media/image415.png" ContentType="image/png"/>
  <Override PartName="/ppt/media/image368.png" ContentType="image/png"/>
  <Override PartName="/ppt/media/image175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103.png" ContentType="image/png"/>
  <Override PartName="/ppt/media/image38.png" ContentType="image/png"/>
  <Override PartName="/ppt/media/image364.png" ContentType="image/png"/>
  <Override PartName="/ppt/media/image267.png" ContentType="image/png"/>
  <Override PartName="/ppt/media/image305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402.png" ContentType="image/png"/>
  <Override PartName="/ppt/media/image413.png" ContentType="image/png"/>
  <Override PartName="/ppt/media/image266.png" ContentType="image/png"/>
  <Override PartName="/ppt/media/image304.png" ContentType="image/png"/>
  <Override PartName="/ppt/media/image401.png" ContentType="image/png"/>
  <Override PartName="/ppt/media/image412.png" ContentType="image/png"/>
  <Override PartName="/ppt/media/image265.png" ContentType="image/png"/>
  <Override PartName="/ppt/media/image303.png" ContentType="image/png"/>
  <Override PartName="/ppt/media/image400.png" ContentType="image/png"/>
  <Override PartName="/ppt/media/image411.png" ContentType="image/png"/>
  <Override PartName="/ppt/media/image264.png" ContentType="image/png"/>
  <Override PartName="/ppt/media/image302.png" ContentType="image/png"/>
  <Override PartName="/ppt/media/image410.png" ContentType="image/png"/>
  <Override PartName="/ppt/media/image59.png" ContentType="image/png"/>
  <Override PartName="/ppt/media/image271.png" ContentType="image/png"/>
  <Override PartName="/ppt/media/image405.png" ContentType="image/png"/>
  <Override PartName="/ppt/media/image280.png" ContentType="image/png"/>
  <Override PartName="/ppt/media/image270.png" ContentType="image/png"/>
  <Override PartName="/ppt/media/image404.png" ContentType="image/png"/>
  <Override PartName="/ppt/media/image357.png" ContentType="image/png"/>
  <Override PartName="/ppt/media/image191.png" ContentType="image/png"/>
  <Override PartName="/ppt/media/image388.png" ContentType="image/png"/>
  <Override PartName="/ppt/media/image123.png" ContentType="image/png"/>
  <Override PartName="/ppt/media/image334.png" ContentType="image/png"/>
  <Override PartName="/ppt/media/image296.png" ContentType="image/png"/>
  <Override PartName="/ppt/media/image348.png" ContentType="image/png"/>
  <Override PartName="/ppt/media/image182.png" ContentType="image/png"/>
  <Override PartName="/ppt/media/image49.png" ContentType="image/png"/>
  <Override PartName="/ppt/media/image375.png" ContentType="image/png"/>
  <Override PartName="/ppt/media/image325.png" ContentType="image/png"/>
  <Override PartName="/ppt/media/image287.png" ContentType="image/png"/>
  <Override PartName="/ppt/media/image356.png" ContentType="image/png"/>
  <Override PartName="/ppt/media/image190.png" ContentType="image/png"/>
  <Override PartName="/ppt/media/image277.png" ContentType="image/png"/>
  <Override PartName="/ppt/media/image315.png" ContentType="image/png"/>
  <Override PartName="/ppt/media/image387.png" ContentType="image/png"/>
  <Override PartName="/ppt/media/image425.png" ContentType="image/png"/>
  <Override PartName="/ppt/media/image122.png" ContentType="image/png"/>
  <Override PartName="/ppt/media/image333.png" ContentType="image/png"/>
  <Override PartName="/ppt/media/image295.png" ContentType="image/png"/>
  <Override PartName="/ppt/media/image272.png" ContentType="image/png"/>
  <Override PartName="/ppt/media/image310.png" ContentType="image/png"/>
  <Override PartName="/ppt/media/image281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332.png" ContentType="image/png"/>
  <Override PartName="/ppt/media/image294.png" ContentType="image/png"/>
  <Override PartName="/ppt/media/image414.png" ContentType="image/png"/>
  <Override PartName="/ppt/media/image331.png" ContentType="image/png"/>
  <Override PartName="/ppt/media/image293.png" ContentType="image/png"/>
  <Override PartName="/ppt/media/image330.png" ContentType="image/png"/>
  <Override PartName="/ppt/media/image292.png" ContentType="image/png"/>
  <Override PartName="/ppt/media/image124.png" ContentType="image/png"/>
  <Override PartName="/ppt/media/image389.png" ContentType="image/png"/>
  <Override PartName="/ppt/media/image291.png" ContentType="image/png"/>
  <Override PartName="/ppt/media/image323.png" ContentType="image/png"/>
  <Override PartName="/ppt/media/image285.png" ContentType="image/png"/>
  <Override PartName="/ppt/media/image276.png" ContentType="image/png"/>
  <Override PartName="/ppt/media/image314.png" ContentType="image/png"/>
  <Override PartName="/ppt/media/image322.png" ContentType="image/png"/>
  <Override PartName="/ppt/media/image284.png" ContentType="image/png"/>
  <Override PartName="/ppt/media/image275.png" ContentType="image/png"/>
  <Override PartName="/ppt/media/image313.png" ContentType="image/png"/>
  <Override PartName="/ppt/media/image321.png" ContentType="image/png"/>
  <Override PartName="/ppt/media/image283.png" ContentType="image/png"/>
  <Override PartName="/ppt/media/image274.png" ContentType="image/png"/>
  <Override PartName="/ppt/media/image312.png" ContentType="image/png"/>
  <Override PartName="/ppt/media/image320.png" ContentType="image/png"/>
  <Override PartName="/ppt/media/image282.png" ContentType="image/png"/>
  <Override PartName="/ppt/media/image273.png" ContentType="image/png"/>
  <Override PartName="/ppt/media/image311.png" ContentType="image/png"/>
  <Override PartName="/ppt/media/image353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373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8.png" ContentType="image/png"/>
  <Override PartName="/ppt/media/image30.png" ContentType="image/png"/>
  <Override PartName="/ppt/media/image9.png" ContentType="image/png"/>
  <Override PartName="/ppt/media/image31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370.png" ContentType="image/png"/>
  <Override PartName="/ppt/media/image4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70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8.xml.rels" ContentType="application/vnd.openxmlformats-package.relationships+xml"/>
  <Override PartName="/ppt/slides/_rels/slide95.xml.rels" ContentType="application/vnd.openxmlformats-package.relationships+xml"/>
  <Override PartName="/ppt/slides/_rels/slide11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9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96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62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5.xml" ContentType="application/vnd.openxmlformats-officedocument.presentationml.slide+xml"/>
  <Override PartName="/ppt/slides/slide61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2C18531-BE49-4932-B5D9-39999BCDEAE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_rels/notesSlide97.xml.rels><?xml version="1.0" encoding="UTF-8"?>
<Relationships xmlns="http://schemas.openxmlformats.org/package/2006/relationships"><Relationship Id="rId1" Type="http://schemas.openxmlformats.org/officeDocument/2006/relationships/slide" Target="../slides/slide9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013B3E-4834-4C06-B7B9-79796277F1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AA83D4-4E4C-44FA-A0F0-0EB8524098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25FCA2-B352-44D0-9DFE-BF7A9373E9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FBD1D2-96EE-4624-9624-22F43DC5DE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501E09-0A17-4A76-869A-8975C57C39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EFF447-D5B7-4607-A0C8-649BAA4BD9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AD0F11-D932-48CC-A4DF-2A7FCE1AA8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ECB99C-15D4-4FE5-AC19-AF28F1D301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E95191-D4FA-4624-986D-D40482E476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7C49A0-1049-4C6F-8A9F-7E119C7555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5FDEFE-C6B1-41D7-B043-25DEE20F46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65A31A-855F-48DF-AE24-E4C265226F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B004C6-90A2-4E9A-AEA2-D435E871CF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40FB97-7694-42ED-AF7C-CBA25A9823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95EFD6-18F3-4D81-812A-617DCEAA2B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6CCFC9-B7EE-4326-8B0D-CA80DCC5ED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7A9D14-CB83-4979-BF1F-900D181EDE8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F6B5B8-CBC9-423A-9FD0-5582B140FC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D74CE2-7A9D-41F6-9577-84564C8A6A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60C62D-3606-440A-9F8C-2A3EEC4E53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4710C4-7B7A-4F01-8BFA-A4DCE4BE3E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2FC747-E6F1-42A4-A282-273A6F0F62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86E412-12B5-4DA4-AE58-26B87DD1C5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8F06FA-4184-4213-8E63-5B3541D383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C8FF29-BEBC-49B6-80F3-EAC18F98F1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7B8BB-E9E8-4DA6-8E0B-2D5121600B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9D94B0-1DA7-4E86-A36B-9BC643AEA2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5AB631-39B7-4244-AB5A-6031285EC5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EFFCB8-4711-4538-B27A-9722A951B0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478F4C-4BAB-4C40-A7E9-74BAEEF426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84CE22-F34D-4E51-86E5-DD80903BBB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6C3C1E-4576-403B-8DCD-71A491C972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4BB11A-9B99-4E16-8088-9855F3CB11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E25256-E05F-4B1E-B7BF-35B59EE4B1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53B091-C332-406A-8652-5386553205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49630D-036E-45A0-BA98-A678D0265A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0CE222-AF9D-44CD-8FE7-43F0BE1A0A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00A578-2083-4C71-9DC7-8B466207BD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292A87-2EE4-4B3B-A06A-96111DEEBE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D09BB4-6F2A-4A31-BABE-2B2211D8EA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497237-958F-442A-A107-0F53EFA1D2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06A300-6CC3-4135-ACED-ACC6E53B17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50EC5B-A0F6-4FBA-B932-B8545FAC5B2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8EA598-7797-48B3-9D6B-F2969100BE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7E39F5-69B1-4E09-B488-1000629AA4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6C14D5-D75B-43F6-80EC-C6CC78678F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BCA391-530E-4D8A-8F63-FC6CF1F1D7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E4269E-0A87-44B3-9A85-72211BD032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E7132A-FE25-4E69-978B-CD1CEAA5A2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E99BAA-B79E-46CF-A4BF-9FC39F9772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B552E7-5020-414F-AF77-D5B4E6FBEF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EE2D06-62C5-4787-9382-61F9FE8401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D46B1E-FE7E-4D78-A2B8-D9D35EC14B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266016-E281-4B2D-8DB2-9EAFFB21DB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202C27-E0DB-4C48-96FC-41C7B466D67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7890DD-0711-4C3F-B53E-9508287F2B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35B3A6-16C6-4841-BCCD-282B6CA321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73A873-50AC-45D1-88FC-02C1666028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1A3BC6-83D2-4353-9313-A9134CE0B5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B1C307-1111-4AE3-A6BF-CB2F7D7BE4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EAC14F-1343-451C-A771-2A09F6584E2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C21C85-5C85-4CA0-A8D6-3DD8DC00EB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74CA97-A5A1-494F-81CB-79AFF1228B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49208B-6467-4EAD-BD0F-C2638064A0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95AA49-458D-48C1-82D1-A55AC56A140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C5F843-6961-43BC-8503-2CE8BB119A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D7CD16-7E41-4E0D-9F13-B8FE61CFD8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212145-FB6A-4A16-9009-00AB7111C9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A23A8A-FEA4-4288-AD3C-2B982244DD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D235F9-725C-472E-8BCA-BDB3CE72F3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8208D1-C54E-4FD0-99B5-8F8BABEDD3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6EF912-143B-4C56-9C80-7D4F5402EC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48F920-3745-4BAF-A5F7-0ACEA03D0F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0CF70A-EDB6-4221-95F2-37F0A26E5A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09284D-1B45-44D1-87F3-6A71E5F356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07C20E-F2C5-4BD9-891C-ADAE290E0C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1D9A0A-1782-4D46-A7A0-1CB2F00DED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F88B36-A9B0-4627-A722-4C5D8124349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1470E5-BDEA-4060-BC55-B1C009D133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D5D7DD-B0B8-4F8E-8702-BBD96106C4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476C71-1571-4CD6-B8BE-CF68FFD41AE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B70886-8C1C-4220-AE2D-944D6EA542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5991DF-A673-47A8-B5C7-9FDDD0645B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F3D82A-A037-4886-90FD-7BFB65AE1C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0CF7F5-97EB-45CB-94F8-45F85A736B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4D29CD-D2B4-48E3-8680-DE98F7EFC1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3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2E7F33-9DA9-4F66-B7C6-F4E99F048D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A51D25-D200-4947-9627-0546008486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6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BE8D3C-BB95-41F1-9CE5-F58FF98C1F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9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5BFE45-B6A6-46A0-9A63-1EEC07C8B6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2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D737F9-942B-49F4-A68F-AD7042C45E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5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C736FE-2C0C-4986-9295-7981DD458A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8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CB65C0-30B1-45A6-8799-4361B62AB8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1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5590BB-5430-4D6A-BCDD-8F8563B7AF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4" name="PlaceHolder 3"/>
          <p:cNvSpPr>
            <a:spLocks noGrp="1"/>
          </p:cNvSpPr>
          <p:nvPr>
            <p:ph type="sldNum" idx="104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D719F1-14B9-4148-9B55-EB94F9E8ACE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560" cy="3415680"/>
          </a:xfrm>
          <a:prstGeom prst="rect">
            <a:avLst/>
          </a:prstGeom>
          <a:ln w="0">
            <a:noFill/>
          </a:ln>
        </p:spPr>
      </p:sp>
      <p:sp>
        <p:nvSpPr>
          <p:cNvPr id="1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080" cy="410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37" name="PlaceHolder 3"/>
          <p:cNvSpPr>
            <a:spLocks noGrp="1"/>
          </p:cNvSpPr>
          <p:nvPr>
            <p:ph type="sldNum" idx="105"/>
          </p:nvPr>
        </p:nvSpPr>
        <p:spPr>
          <a:xfrm>
            <a:off x="3884760" y="8685360"/>
            <a:ext cx="295848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04922D-BED3-47C8-838D-534785A335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445081-9BEC-482F-BC04-F3A74AB0A8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2FD972-4379-4A44-B2F4-71B8867E3E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7F5B01-8005-4ABF-A963-744A6CB222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0A3036-BB10-420E-BDC8-2F635264C8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96AE40-529E-4B45-B6F3-5CF853ACFD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912D0E-066C-4ADC-A6F8-6294986B34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2391E8-28F6-4575-B919-61BCA6918B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EF25BC-7D7D-43D7-A3C3-F86B996B9D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DDF44B-7A33-4311-A08A-E113C5A70A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86497C-4D7E-4400-8211-1A7B8EEF70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28E46D-D33C-4D51-BA77-98CC3D7876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C97E10-3930-4413-8B18-5D5F0D54F6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1C5526-52F6-4C2C-AA8D-6F2CFAFC1B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04156F-56A2-477D-A2F1-B51E8660A4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CC2BA7-11E7-4481-9E78-2275BC7126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4B5357-4605-4084-86DE-74D8C71B88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6685A5-32FE-4A0E-99A6-1F61757E9E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1D6FE3-6CA1-4076-AB18-D2B6F6592F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FC1358-2F73-47A2-8D2E-B76D539317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50D54B-9836-4D5B-8D8E-B8DB2D35F2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245DC0-8DC0-4137-9036-CD0FBA337B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58965B-C957-4337-A336-837129C072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41C69B-7793-4B54-A426-B73E8759E7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ABC9BA-1660-4261-A05C-04E5C4CF6A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8080" cy="28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8200" cy="28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512999-A04B-4184-A9FE-43131F61986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96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8200" cy="28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8080" cy="28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8200" cy="28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2CC94E-7EDC-40EA-8F86-6EE9163C6B8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8200" cy="28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78.png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82.png"/><Relationship Id="rId2" Type="http://schemas.openxmlformats.org/officeDocument/2006/relationships/image" Target="../media/image383.png"/><Relationship Id="rId3" Type="http://schemas.openxmlformats.org/officeDocument/2006/relationships/image" Target="../media/image384.png"/><Relationship Id="rId4" Type="http://schemas.openxmlformats.org/officeDocument/2006/relationships/image" Target="../media/image38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386.png"/><Relationship Id="rId2" Type="http://schemas.openxmlformats.org/officeDocument/2006/relationships/image" Target="../media/image387.png"/><Relationship Id="rId3" Type="http://schemas.openxmlformats.org/officeDocument/2006/relationships/image" Target="../media/image388.png"/><Relationship Id="rId4" Type="http://schemas.openxmlformats.org/officeDocument/2006/relationships/image" Target="../media/image389.png"/><Relationship Id="rId5" Type="http://schemas.openxmlformats.org/officeDocument/2006/relationships/image" Target="../media/image39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91.png"/><Relationship Id="rId2" Type="http://schemas.openxmlformats.org/officeDocument/2006/relationships/image" Target="../media/image392.png"/><Relationship Id="rId3" Type="http://schemas.openxmlformats.org/officeDocument/2006/relationships/image" Target="../media/image393.png"/><Relationship Id="rId4" Type="http://schemas.openxmlformats.org/officeDocument/2006/relationships/image" Target="../media/image39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395.png"/><Relationship Id="rId2" Type="http://schemas.openxmlformats.org/officeDocument/2006/relationships/image" Target="../media/image396.png"/><Relationship Id="rId3" Type="http://schemas.openxmlformats.org/officeDocument/2006/relationships/image" Target="../media/image397.png"/><Relationship Id="rId4" Type="http://schemas.openxmlformats.org/officeDocument/2006/relationships/image" Target="../media/image398.png"/><Relationship Id="rId5" Type="http://schemas.openxmlformats.org/officeDocument/2006/relationships/image" Target="../media/image39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400.png"/><Relationship Id="rId2" Type="http://schemas.openxmlformats.org/officeDocument/2006/relationships/image" Target="../media/image401.png"/><Relationship Id="rId3" Type="http://schemas.openxmlformats.org/officeDocument/2006/relationships/image" Target="../media/image402.png"/><Relationship Id="rId4" Type="http://schemas.openxmlformats.org/officeDocument/2006/relationships/image" Target="../media/image40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404.png"/><Relationship Id="rId2" Type="http://schemas.openxmlformats.org/officeDocument/2006/relationships/image" Target="../media/image405.png"/><Relationship Id="rId3" Type="http://schemas.openxmlformats.org/officeDocument/2006/relationships/image" Target="../media/image406.png"/><Relationship Id="rId4" Type="http://schemas.openxmlformats.org/officeDocument/2006/relationships/image" Target="../media/image407.png"/><Relationship Id="rId5" Type="http://schemas.openxmlformats.org/officeDocument/2006/relationships/image" Target="../media/image40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409.png"/><Relationship Id="rId2" Type="http://schemas.openxmlformats.org/officeDocument/2006/relationships/image" Target="../media/image410.png"/><Relationship Id="rId3" Type="http://schemas.openxmlformats.org/officeDocument/2006/relationships/image" Target="../media/image411.png"/><Relationship Id="rId4" Type="http://schemas.openxmlformats.org/officeDocument/2006/relationships/image" Target="../media/image4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413.png"/><Relationship Id="rId2" Type="http://schemas.openxmlformats.org/officeDocument/2006/relationships/image" Target="../media/image414.png"/><Relationship Id="rId3" Type="http://schemas.openxmlformats.org/officeDocument/2006/relationships/image" Target="../media/image415.png"/><Relationship Id="rId4" Type="http://schemas.openxmlformats.org/officeDocument/2006/relationships/image" Target="../media/image4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417.png"/><Relationship Id="rId2" Type="http://schemas.openxmlformats.org/officeDocument/2006/relationships/image" Target="../media/image418.png"/><Relationship Id="rId3" Type="http://schemas.openxmlformats.org/officeDocument/2006/relationships/image" Target="../media/image419.png"/><Relationship Id="rId4" Type="http://schemas.openxmlformats.org/officeDocument/2006/relationships/image" Target="../media/image420.png"/><Relationship Id="rId5" Type="http://schemas.openxmlformats.org/officeDocument/2006/relationships/image" Target="../media/image42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6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image" Target="../media/image422.jpeg"/><Relationship Id="rId2" Type="http://schemas.openxmlformats.org/officeDocument/2006/relationships/image" Target="../media/image423.png"/><Relationship Id="rId3" Type="http://schemas.openxmlformats.org/officeDocument/2006/relationships/image" Target="../media/image424.png"/><Relationship Id="rId4" Type="http://schemas.openxmlformats.org/officeDocument/2006/relationships/image" Target="../media/image42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6320" cy="56541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6800" cy="12261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4880" cy="38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4720" cy="4147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4000" cy="23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920" cy="34729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132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400" cy="33778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760" cy="34077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132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920" cy="34459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132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920" cy="34729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132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400" cy="33778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760" cy="340776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132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920" cy="344592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400" cy="33778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920" cy="347292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132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400" cy="33778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760" cy="340776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132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920" cy="344592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920" cy="347292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132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400" cy="337788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760" cy="340776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132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920" cy="344592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920" cy="347292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132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400" cy="337788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760" cy="340776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132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920" cy="344592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760" cy="34077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132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920" cy="347292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132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400" cy="337788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760" cy="340776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132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920" cy="344592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920" cy="347292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132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400" cy="337788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760" cy="340776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132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920" cy="344592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920" cy="347292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132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400" cy="337788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Рисунок 11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760" cy="3407760"/>
          </a:xfrm>
          <a:prstGeom prst="rect">
            <a:avLst/>
          </a:prstGeom>
          <a:ln w="0">
            <a:noFill/>
          </a:ln>
        </p:spPr>
      </p:pic>
      <p:sp>
        <p:nvSpPr>
          <p:cNvPr id="935" name="Прямоугольник 78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36" name="Picture 22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2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938" name="TextBox 30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9" name="TextBox 30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0" name="Picture 22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941" name="Рисунок 1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942" name="TextBox 30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307"/>
          <p:cNvSpPr/>
          <p:nvPr/>
        </p:nvSpPr>
        <p:spPr>
          <a:xfrm>
            <a:off x="1150200" y="105480"/>
            <a:ext cx="840132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Box 30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5" name="TextBox 30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6" name="Прямоугольник 79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47" name="Picture 22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948" name="Picture 23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949" name="TextBox 31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0" name="TextBox 31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1" name="Picture 23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952" name="Рисунок 11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953" name="Прямоугольник со скругленными углами 47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Box 312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5" name="TextBox 313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6" name="Прямоугольник 80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57" name="Picture 23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958" name="Picture 23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959" name="TextBox 31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TextBox 31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1" name="Picture 23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962" name="Рисунок 11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963" name="Прямоугольник со скругленными углами 48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Прямоугольник 81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65" name="Picture 23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966" name="Picture 23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967" name="TextBox 316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8" name="TextBox 317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9" name="Picture 23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970" name="Рисунок 11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971" name="Рисунок 11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920" cy="3445920"/>
          </a:xfrm>
          <a:prstGeom prst="rect">
            <a:avLst/>
          </a:prstGeom>
          <a:ln w="0">
            <a:noFill/>
          </a:ln>
        </p:spPr>
      </p:pic>
      <p:sp>
        <p:nvSpPr>
          <p:cNvPr id="972" name="TextBox 31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3" name="TextBox 319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920" cy="34459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Box 32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5" name="TextBox 32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6" name="Прямоугольник 82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7" name="Picture 23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978" name="Picture 23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979" name="TextBox 32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TextBox 32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81" name="Picture 24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982" name="Рисунок 1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983" name="Прямоугольник со скругленными углами 49"/>
          <p:cNvSpPr/>
          <p:nvPr/>
        </p:nvSpPr>
        <p:spPr>
          <a:xfrm>
            <a:off x="5916960" y="1642680"/>
            <a:ext cx="3636000" cy="2607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Рисунок 11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920" cy="3472920"/>
          </a:xfrm>
          <a:prstGeom prst="rect">
            <a:avLst/>
          </a:prstGeom>
          <a:ln w="0">
            <a:noFill/>
          </a:ln>
        </p:spPr>
      </p:pic>
      <p:sp>
        <p:nvSpPr>
          <p:cNvPr id="985" name="Прямоугольник 83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86" name="Picture 24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987" name="Picture 24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988" name="TextBox 32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TextBox 32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90" name="Picture 24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991" name="Рисунок 11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992" name="TextBox 32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3" name="TextBox 32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328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5" name="TextBox 329"/>
          <p:cNvSpPr/>
          <p:nvPr/>
        </p:nvSpPr>
        <p:spPr>
          <a:xfrm>
            <a:off x="1150200" y="105480"/>
            <a:ext cx="840132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6" name="Прямоугольник 84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97" name="Picture 24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998" name="Picture 24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999" name="TextBox 330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0" name="TextBox 331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1" name="Picture 24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002" name="Рисунок 11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1003" name="Прямоугольник со скругленными углами 50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Прямоугольник 85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05" name="Picture 24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1006" name="Picture 24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1007" name="TextBox 33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8" name="TextBox 33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9" name="Picture 24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010" name="Рисунок 12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pic>
        <p:nvPicPr>
          <p:cNvPr id="1011" name="Рисунок 12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400" cy="3377880"/>
          </a:xfrm>
          <a:prstGeom prst="rect">
            <a:avLst/>
          </a:prstGeom>
          <a:ln w="0">
            <a:noFill/>
          </a:ln>
        </p:spPr>
      </p:pic>
      <p:sp>
        <p:nvSpPr>
          <p:cNvPr id="1012" name="TextBox 334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3" name="TextBox 335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TextBox 33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5" name="TextBox 337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6" name="Прямоугольник 86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17" name="Picture 25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1018" name="Picture 25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1019" name="TextBox 338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0" name="TextBox 339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21" name="Picture 25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022" name="Рисунок 1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1023" name="Прямоугольник со скругленными углами 51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extBox 340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5" name="TextBox 341"/>
          <p:cNvSpPr/>
          <p:nvPr/>
        </p:nvSpPr>
        <p:spPr>
          <a:xfrm>
            <a:off x="1150200" y="105480"/>
            <a:ext cx="840132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6" name="Прямоугольник 87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27" name="Picture 25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25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1029" name="TextBox 342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0" name="TextBox 343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31" name="Picture 25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032" name="Рисунок 12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1033" name="Прямоугольник со скругленными углами 52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Рисунок 12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760" cy="3407760"/>
          </a:xfrm>
          <a:prstGeom prst="rect">
            <a:avLst/>
          </a:prstGeom>
          <a:ln w="0">
            <a:noFill/>
          </a:ln>
        </p:spPr>
      </p:pic>
      <p:sp>
        <p:nvSpPr>
          <p:cNvPr id="1035" name="Прямоугольник 88"/>
          <p:cNvSpPr/>
          <p:nvPr/>
        </p:nvSpPr>
        <p:spPr>
          <a:xfrm>
            <a:off x="0" y="0"/>
            <a:ext cx="898560" cy="56563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36" name="Picture 25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840" cy="375840"/>
          </a:xfrm>
          <a:prstGeom prst="rect">
            <a:avLst/>
          </a:prstGeom>
          <a:ln w="0">
            <a:noFill/>
          </a:ln>
        </p:spPr>
      </p:pic>
      <p:pic>
        <p:nvPicPr>
          <p:cNvPr id="1037" name="Picture 25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880" cy="263880"/>
          </a:xfrm>
          <a:prstGeom prst="rect">
            <a:avLst/>
          </a:prstGeom>
          <a:ln w="0">
            <a:noFill/>
          </a:ln>
        </p:spPr>
      </p:pic>
      <p:sp>
        <p:nvSpPr>
          <p:cNvPr id="1038" name="TextBox 344"/>
          <p:cNvSpPr/>
          <p:nvPr/>
        </p:nvSpPr>
        <p:spPr>
          <a:xfrm>
            <a:off x="92160" y="521208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9" name="TextBox 345"/>
          <p:cNvSpPr/>
          <p:nvPr/>
        </p:nvSpPr>
        <p:spPr>
          <a:xfrm>
            <a:off x="92160" y="4501440"/>
            <a:ext cx="713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40" name="Picture 25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840" cy="249480"/>
          </a:xfrm>
          <a:prstGeom prst="rect">
            <a:avLst/>
          </a:prstGeom>
          <a:ln w="0">
            <a:noFill/>
          </a:ln>
        </p:spPr>
      </p:pic>
      <p:pic>
        <p:nvPicPr>
          <p:cNvPr id="1041" name="Рисунок 12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840" cy="1244160"/>
          </a:xfrm>
          <a:prstGeom prst="rect">
            <a:avLst/>
          </a:prstGeom>
          <a:ln w="0">
            <a:noFill/>
          </a:ln>
        </p:spPr>
      </p:pic>
      <p:sp>
        <p:nvSpPr>
          <p:cNvPr id="1042" name="TextBox 346"/>
          <p:cNvSpPr/>
          <p:nvPr/>
        </p:nvSpPr>
        <p:spPr>
          <a:xfrm>
            <a:off x="1150200" y="850320"/>
            <a:ext cx="4510800" cy="45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3" name="TextBox 347"/>
          <p:cNvSpPr/>
          <p:nvPr/>
        </p:nvSpPr>
        <p:spPr>
          <a:xfrm>
            <a:off x="1150200" y="105480"/>
            <a:ext cx="840132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6320" cy="5654160"/>
          </a:xfrm>
          <a:prstGeom prst="rect">
            <a:avLst/>
          </a:prstGeom>
          <a:ln w="0">
            <a:noFill/>
          </a:ln>
        </p:spPr>
      </p:pic>
      <p:sp>
        <p:nvSpPr>
          <p:cNvPr id="1045" name="Google Shape;898;g89d9307d70_13_164"/>
          <p:cNvSpPr/>
          <p:nvPr/>
        </p:nvSpPr>
        <p:spPr>
          <a:xfrm>
            <a:off x="1785240" y="1758600"/>
            <a:ext cx="6495480" cy="108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4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699560" cy="686880"/>
          </a:xfrm>
          <a:prstGeom prst="rect">
            <a:avLst/>
          </a:prstGeom>
          <a:ln w="0">
            <a:noFill/>
          </a:ln>
        </p:spPr>
      </p:pic>
      <p:sp>
        <p:nvSpPr>
          <p:cNvPr id="1047" name="Прямоугольник 5"/>
          <p:cNvSpPr/>
          <p:nvPr/>
        </p:nvSpPr>
        <p:spPr>
          <a:xfrm>
            <a:off x="3482280" y="5056920"/>
            <a:ext cx="4394880" cy="38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8" name="Изображение 40"/>
          <p:cNvSpPr/>
          <p:nvPr/>
        </p:nvSpPr>
        <p:spPr>
          <a:xfrm>
            <a:off x="8656200" y="3567600"/>
            <a:ext cx="364320" cy="3643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2080" cy="165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2024-08-21T14:42:30Z</dcterms:modified>
  <cp:revision>175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