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5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_rels/notesSlide12.xml.rels" ContentType="application/vnd.openxmlformats-package.relationships+xml"/>
  <Override PartName="/ppt/notesSlides/_rels/notesSlide6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9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78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7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0.xml.rels" ContentType="application/vnd.openxmlformats-package.relationships+xml"/>
  <Override PartName="/ppt/notesSlides/_rels/notesSlide86.xml.rels" ContentType="application/vnd.openxmlformats-package.relationships+xml"/>
  <Override PartName="/ppt/notesSlides/_rels/notesSlide9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91.xml.rels" ContentType="application/vnd.openxmlformats-package.relationships+xml"/>
  <Override PartName="/ppt/notesSlides/_rels/notesSlide87.xml.rels" ContentType="application/vnd.openxmlformats-package.relationships+xml"/>
  <Override PartName="/ppt/notesSlides/_rels/notesSlide9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94.xml.rels" ContentType="application/vnd.openxmlformats-package.relationships+xml"/>
  <Override PartName="/ppt/notesSlides/_rels/notesSlide85.xml.rels" ContentType="application/vnd.openxmlformats-package.relationships+xml"/>
  <Override PartName="/ppt/notesSlides/_rels/notesSlide71.xml.rels" ContentType="application/vnd.openxmlformats-package.relationships+xml"/>
  <Override PartName="/ppt/notesSlides/_rels/notesSlide95.xml.rels" ContentType="application/vnd.openxmlformats-package.relationships+xml"/>
  <Override PartName="/ppt/notesSlides/_rels/notesSlide92.xml.rels" ContentType="application/vnd.openxmlformats-package.relationships+xml"/>
  <Override PartName="/ppt/notesSlides/_rels/notesSlide88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68.xml.rels" ContentType="application/vnd.openxmlformats-package.relationships+xml"/>
  <Override PartName="/ppt/notesSlides/_rels/notesSlide75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64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70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74.xml.rels" ContentType="application/vnd.openxmlformats-package.relationships+xml"/>
  <Override PartName="/ppt/notesSlides/_rels/notesSlide83.xml.rels" ContentType="application/vnd.openxmlformats-package.relationships+xml"/>
  <Override PartName="/ppt/notesSlides/_rels/notesSlide72.xml.rels" ContentType="application/vnd.openxmlformats-package.relationships+xml"/>
  <Override PartName="/ppt/notesSlides/_rels/notesSlide77.xml.rels" ContentType="application/vnd.openxmlformats-package.relationships+xml"/>
  <Override PartName="/ppt/notesSlides/_rels/notesSlide81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6.xml.rels" ContentType="application/vnd.openxmlformats-package.relationships+xml"/>
  <Override PartName="/ppt/notesSlides/_rels/notesSlide73.xml.rels" ContentType="application/vnd.openxmlformats-package.relationships+xml"/>
  <Override PartName="/ppt/notesSlides/_rels/notesSlide82.xml.rels" ContentType="application/vnd.openxmlformats-package.relationships+xml"/>
  <Override PartName="/ppt/notesSlides/_rels/notesSlide6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76.xml.rels" ContentType="application/vnd.openxmlformats-package.relationships+xml"/>
  <Override PartName="/ppt/notesSlides/_rels/notesSlide80.xml.rels" ContentType="application/vnd.openxmlformats-package.relationships+xml"/>
  <Override PartName="/ppt/notesSlides/_rels/notesSlide6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84.xml.rels" ContentType="application/vnd.openxmlformats-package.relationships+xml"/>
  <Override PartName="/ppt/notesSlides/_rels/notesSlide89.xml.rels" ContentType="application/vnd.openxmlformats-package.relationships+xml"/>
  <Override PartName="/ppt/notesSlides/_rels/notesSlide93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99.xml.rels" ContentType="application/vnd.openxmlformats-package.relationships+xml"/>
  <Override PartName="/ppt/notesSlides/_rels/notesSlide7.xml.rels" ContentType="application/vnd.openxmlformats-package.relationships+xml"/>
  <Override PartName="/ppt/notesSlides/notesSlide6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57.png" ContentType="image/png"/>
  <Override PartName="/ppt/media/image394.png" ContentType="image/png"/>
  <Override PartName="/ppt/media/image432.png" ContentType="image/png"/>
  <Override PartName="/ppt/media/image256.png" ContentType="image/png"/>
  <Override PartName="/ppt/media/image393.png" ContentType="image/png"/>
  <Override PartName="/ppt/media/image431.png" ContentType="image/png"/>
  <Override PartName="/ppt/media/image255.png" ContentType="image/png"/>
  <Override PartName="/ppt/media/image392.png" ContentType="image/png"/>
  <Override PartName="/ppt/media/image254.png" ContentType="image/png"/>
  <Override PartName="/ppt/media/image391.png" ContentType="image/png"/>
  <Override PartName="/ppt/media/image253.png" ContentType="image/png"/>
  <Override PartName="/ppt/media/image390.png" ContentType="image/png"/>
  <Override PartName="/ppt/media/image419.png" ContentType="image/png"/>
  <Override PartName="/ppt/media/image252.png" ContentType="image/png"/>
  <Override PartName="/ppt/media/image418.png" ContentType="image/png"/>
  <Override PartName="/ppt/media/image251.png" ContentType="image/png"/>
  <Override PartName="/ppt/media/image417.png" ContentType="image/png"/>
  <Override PartName="/ppt/media/image250.png" ContentType="image/png"/>
  <Override PartName="/ppt/media/image416.png" ContentType="image/png"/>
  <Override PartName="/ppt/media/image249.png" ContentType="image/png"/>
  <Override PartName="/ppt/media/image121.png" ContentType="image/png"/>
  <Override PartName="/ppt/media/image386.png" ContentType="image/png"/>
  <Override PartName="/ppt/media/image424.png" ContentType="image/png"/>
  <Override PartName="/ppt/media/image248.png" ContentType="image/png"/>
  <Override PartName="/ppt/media/image120.png" ContentType="image/png"/>
  <Override PartName="/ppt/media/image385.png" ContentType="image/png"/>
  <Override PartName="/ppt/media/image423.png" ContentType="image/png"/>
  <Override PartName="/ppt/media/image247.png" ContentType="image/png"/>
  <Override PartName="/ppt/media/image384.png" ContentType="image/png"/>
  <Override PartName="/ppt/media/image422.png" ContentType="image/png"/>
  <Override PartName="/ppt/media/image246.png" ContentType="image/png"/>
  <Override PartName="/ppt/media/image383.png" ContentType="image/png"/>
  <Override PartName="/ppt/media/image421.png" ContentType="image/png"/>
  <Override PartName="/ppt/media/image245.png" ContentType="image/png"/>
  <Override PartName="/ppt/media/image382.png" ContentType="image/png"/>
  <Override PartName="/ppt/media/image420.png" ContentType="image/png"/>
  <Override PartName="/ppt/media/image244.png" ContentType="image/png"/>
  <Override PartName="/ppt/media/image381.png" ContentType="image/png"/>
  <Override PartName="/ppt/media/image243.png" ContentType="image/png"/>
  <Override PartName="/ppt/media/image380.png" ContentType="image/png"/>
  <Override PartName="/ppt/media/image409.png" ContentType="image/png"/>
  <Override PartName="/ppt/media/image242.png" ContentType="image/png"/>
  <Override PartName="/ppt/media/image408.png" ContentType="image/png"/>
  <Override PartName="/ppt/media/image241.png" ContentType="image/png"/>
  <Override PartName="/ppt/media/image407.png" ContentType="image/png"/>
  <Override PartName="/ppt/media/image240.png" ContentType="image/png"/>
  <Override PartName="/ppt/media/image406.png" ContentType="image/png"/>
  <Override PartName="/ppt/media/image239.png" ContentType="image/png"/>
  <Override PartName="/ppt/media/image111.png" ContentType="image/png"/>
  <Override PartName="/ppt/media/image238.png" ContentType="image/png"/>
  <Override PartName="/ppt/media/image110.png" ContentType="image/png"/>
  <Override PartName="/ppt/media/image237.png" ContentType="image/png"/>
  <Override PartName="/ppt/media/image236.png" ContentType="image/png"/>
  <Override PartName="/ppt/media/image235.png" ContentType="image/png"/>
  <Override PartName="/ppt/media/image234.png" ContentType="image/png"/>
  <Override PartName="/ppt/media/image233.png" ContentType="image/png"/>
  <Override PartName="/ppt/media/image232.png" ContentType="image/png"/>
  <Override PartName="/ppt/media/image231.png" ContentType="image/png"/>
  <Override PartName="/ppt/media/image230.png" ContentType="image/png"/>
  <Override PartName="/ppt/media/image229.png" ContentType="image/png"/>
  <Override PartName="/ppt/media/image101.png" ContentType="image/png"/>
  <Override PartName="/ppt/media/image228.png" ContentType="image/png"/>
  <Override PartName="/ppt/media/image100.png" ContentType="image/png"/>
  <Override PartName="/ppt/media/image227.png" ContentType="image/png"/>
  <Override PartName="/ppt/media/image226.png" ContentType="image/png"/>
  <Override PartName="/ppt/media/image225.png" ContentType="image/png"/>
  <Override PartName="/ppt/media/image224.png" ContentType="image/png"/>
  <Override PartName="/ppt/media/image223.png" ContentType="image/png"/>
  <Override PartName="/ppt/media/image222.png" ContentType="image/png"/>
  <Override PartName="/ppt/media/image221.png" ContentType="image/png"/>
  <Override PartName="/ppt/media/image220.png" ContentType="image/png"/>
  <Override PartName="/ppt/media/image219.png" ContentType="image/png"/>
  <Override PartName="/ppt/media/image218.png" ContentType="image/png"/>
  <Override PartName="/ppt/media/image217.png" ContentType="image/png"/>
  <Override PartName="/ppt/media/image216.png" ContentType="image/png"/>
  <Override PartName="/ppt/media/image215.png" ContentType="image/png"/>
  <Override PartName="/ppt/media/image214.png" ContentType="image/png"/>
  <Override PartName="/ppt/media/image213.png" ContentType="image/png"/>
  <Override PartName="/ppt/media/image212.png" ContentType="image/png"/>
  <Override PartName="/ppt/media/image211.png" ContentType="image/png"/>
  <Override PartName="/ppt/media/image210.png" ContentType="image/png"/>
  <Override PartName="/ppt/media/image209.png" ContentType="image/png"/>
  <Override PartName="/ppt/media/image208.png" ContentType="image/png"/>
  <Override PartName="/ppt/media/image207.png" ContentType="image/png"/>
  <Override PartName="/ppt/media/image206.png" ContentType="image/png"/>
  <Override PartName="/ppt/media/image205.png" ContentType="image/png"/>
  <Override PartName="/ppt/media/image204.png" ContentType="image/png"/>
  <Override PartName="/ppt/media/image203.png" ContentType="image/png"/>
  <Override PartName="/ppt/media/image202.png" ContentType="image/png"/>
  <Override PartName="/ppt/media/image201.png" ContentType="image/png"/>
  <Override PartName="/ppt/media/image200.png" ContentType="image/png"/>
  <Override PartName="/ppt/media/image199.png" ContentType="image/png"/>
  <Override PartName="/ppt/media/image198.png" ContentType="image/png"/>
  <Override PartName="/ppt/media/image189.png" ContentType="image/png"/>
  <Override PartName="/ppt/media/image188.png" ContentType="image/png"/>
  <Override PartName="/ppt/media/image179.png" ContentType="image/png"/>
  <Override PartName="/ppt/media/image178.png" ContentType="image/png"/>
  <Override PartName="/ppt/media/image169.png" ContentType="image/png"/>
  <Override PartName="/ppt/media/image168.png" ContentType="image/png"/>
  <Override PartName="/ppt/media/image167.png" ContentType="image/png"/>
  <Override PartName="/ppt/media/image166.png" ContentType="image/png"/>
  <Override PartName="/ppt/media/image165.png" ContentType="image/png"/>
  <Override PartName="/ppt/media/image164.png" ContentType="image/png"/>
  <Override PartName="/ppt/media/image163.png" ContentType="image/png"/>
  <Override PartName="/ppt/media/image329.png" ContentType="image/png"/>
  <Override PartName="/ppt/media/image162.png" ContentType="image/png"/>
  <Override PartName="/ppt/media/image328.png" ContentType="image/png"/>
  <Override PartName="/ppt/media/image161.png" ContentType="image/png"/>
  <Override PartName="/ppt/media/image289.png" ContentType="image/png"/>
  <Override PartName="/ppt/media/image327.png" ContentType="image/png"/>
  <Override PartName="/ppt/media/image160.png" ContentType="image/png"/>
  <Override PartName="/ppt/media/image288.png" ContentType="image/png"/>
  <Override PartName="/ppt/media/image326.png" ContentType="image/png"/>
  <Override PartName="/ppt/media/image153.png" ContentType="image/png"/>
  <Override PartName="/ppt/media/image319.png" ContentType="image/png"/>
  <Override PartName="/ppt/media/image152.png" ContentType="image/png"/>
  <Override PartName="/ppt/media/image318.png" ContentType="image/png"/>
  <Override PartName="/ppt/media/image151.png" ContentType="image/png"/>
  <Override PartName="/ppt/media/image279.png" ContentType="image/png"/>
  <Override PartName="/ppt/media/image317.png" ContentType="image/png"/>
  <Override PartName="/ppt/media/image150.png" ContentType="image/png"/>
  <Override PartName="/ppt/media/image278.png" ContentType="image/png"/>
  <Override PartName="/ppt/media/image316.png" ContentType="image/png"/>
  <Override PartName="/ppt/media/image149.png" ContentType="image/png"/>
  <Override PartName="/ppt/media/image148.png" ContentType="image/png"/>
  <Override PartName="/ppt/media/image147.png" ContentType="image/png"/>
  <Override PartName="/ppt/media/image146.png" ContentType="image/png"/>
  <Override PartName="/ppt/media/image145.png" ContentType="image/png"/>
  <Override PartName="/ppt/media/image144.png" ContentType="image/png"/>
  <Override PartName="/ppt/media/image143.png" ContentType="image/png"/>
  <Override PartName="/ppt/media/image309.png" ContentType="image/png"/>
  <Override PartName="/ppt/media/image142.png" ContentType="image/png"/>
  <Override PartName="/ppt/media/image308.png" ContentType="image/png"/>
  <Override PartName="/ppt/media/image141.png" ContentType="image/png"/>
  <Override PartName="/ppt/media/image269.png" ContentType="image/png"/>
  <Override PartName="/ppt/media/image307.png" ContentType="image/png"/>
  <Override PartName="/ppt/media/image140.png" ContentType="image/png"/>
  <Override PartName="/ppt/media/image268.png" ContentType="image/png"/>
  <Override PartName="/ppt/media/image306.png" ContentType="image/png"/>
  <Override PartName="/ppt/media/image139.png" ContentType="image/png"/>
  <Override PartName="/ppt/media/image138.png" ContentType="image/png"/>
  <Override PartName="/ppt/media/image137.png" ContentType="image/png"/>
  <Override PartName="/ppt/media/image136.png" ContentType="image/png"/>
  <Override PartName="/ppt/media/image135.png" ContentType="image/png"/>
  <Override PartName="/ppt/media/image134.png" ContentType="image/png"/>
  <Override PartName="/ppt/media/image399.png" ContentType="image/png"/>
  <Override PartName="/ppt/media/image133.png" ContentType="image/png"/>
  <Override PartName="/ppt/media/image398.png" ContentType="image/png"/>
  <Override PartName="/ppt/media/image132.png" ContentType="image/png"/>
  <Override PartName="/ppt/media/image397.png" ContentType="image/png"/>
  <Override PartName="/ppt/media/image131.png" ContentType="image/png"/>
  <Override PartName="/ppt/media/image259.png" ContentType="image/png"/>
  <Override PartName="/ppt/media/image396.png" ContentType="image/png"/>
  <Override PartName="/ppt/media/image130.png" ContentType="image/png"/>
  <Override PartName="/ppt/media/image258.png" ContentType="image/png"/>
  <Override PartName="/ppt/media/image395.png" ContentType="image/png"/>
  <Override PartName="/ppt/media/image433.png" ContentType="image/png"/>
  <Override PartName="/ppt/media/image197.png" ContentType="image/png"/>
  <Override PartName="/ppt/media/image129.png" ContentType="image/png"/>
  <Override PartName="/ppt/media/image196.png" ContentType="image/png"/>
  <Override PartName="/ppt/media/image128.png" ContentType="image/png"/>
  <Override PartName="/ppt/media/image56.png" ContentType="image/png"/>
  <Override PartName="/ppt/media/image55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6.png" ContentType="image/png"/>
  <Override PartName="/ppt/media/image372.png" ContentType="image/png"/>
  <Override PartName="/ppt/media/image45.png" ContentType="image/png"/>
  <Override PartName="/ppt/media/image371.png" ContentType="image/png"/>
  <Override PartName="/ppt/media/image44.png" ContentType="image/png"/>
  <Override PartName="/ppt/media/image370.png" ContentType="image/png"/>
  <Override PartName="/ppt/media/image43.png" ContentType="image/png"/>
  <Override PartName="/ppt/media/image42.png" ContentType="image/png"/>
  <Override PartName="/ppt/media/image97.png" ContentType="image/png"/>
  <Override PartName="/ppt/media/image98.png" ContentType="image/png"/>
  <Override PartName="/ppt/media/image1.jpeg" ContentType="image/jpeg"/>
  <Override PartName="/ppt/media/image99.png" ContentType="image/png"/>
  <Override PartName="/ppt/media/image366.png" ContentType="image/png"/>
  <Override PartName="/ppt/media/image173.png" ContentType="image/png"/>
  <Override PartName="/ppt/media/image339.png" ContentType="image/png"/>
  <Override PartName="/ppt/media/image174.png" ContentType="image/png"/>
  <Override PartName="/ppt/media/image367.png" ContentType="image/png"/>
  <Override PartName="/ppt/media/image2.png" ContentType="image/png"/>
  <Override PartName="/ppt/media/image154.png" ContentType="image/png"/>
  <Override PartName="/ppt/media/image3.png" ContentType="image/png"/>
  <Override PartName="/ppt/media/image155.png" ContentType="image/png"/>
  <Override PartName="/ppt/media/image376.png" ContentType="image/png"/>
  <Override PartName="/ppt/media/image183.png" ContentType="image/png"/>
  <Override PartName="/ppt/media/image349.png" ContentType="image/png"/>
  <Override PartName="/ppt/media/image4.png" ContentType="image/png"/>
  <Override PartName="/ppt/media/image156.png" ContentType="image/png"/>
  <Override PartName="/ppt/media/image184.png" ContentType="image/png"/>
  <Override PartName="/ppt/media/image377.png" ContentType="image/png"/>
  <Override PartName="/ppt/media/image193.png" ContentType="image/png"/>
  <Override PartName="/ppt/media/image359.png" ContentType="image/png"/>
  <Override PartName="/ppt/media/image194.png" ContentType="image/png"/>
  <Override PartName="/ppt/media/image260.png" ContentType="image/png"/>
  <Override PartName="/ppt/media/image261.png" ContentType="image/png"/>
  <Override PartName="/ppt/media/image300.png" ContentType="image/png"/>
  <Override PartName="/ppt/media/image262.png" ContentType="image/png"/>
  <Override PartName="/ppt/media/image301.png" ContentType="image/png"/>
  <Override PartName="/ppt/media/image263.png" ContentType="image/png"/>
  <Override PartName="/ppt/media/image102.png" ContentType="image/png"/>
  <Override PartName="/ppt/media/image336.png" ContentType="image/png"/>
  <Override PartName="/ppt/media/image298.png" ContentType="image/png"/>
  <Override PartName="/ppt/media/image170.png" ContentType="image/png"/>
  <Override PartName="/ppt/media/image378.png" ContentType="image/png"/>
  <Override PartName="/ppt/media/image185.png" ContentType="image/png"/>
  <Override PartName="/ppt/media/image379.png" ContentType="image/png"/>
  <Override PartName="/ppt/media/image186.png" ContentType="image/png"/>
  <Override PartName="/ppt/media/image430.jpeg" ContentType="image/jpeg"/>
  <Override PartName="/ppt/media/image387.png" ContentType="image/png"/>
  <Override PartName="/ppt/media/image425.png" ContentType="image/png"/>
  <Override PartName="/ppt/media/image122.png" ContentType="image/png"/>
  <Override PartName="/ppt/media/image356.png" ContentType="image/png"/>
  <Override PartName="/ppt/media/image190.png" ContentType="image/png"/>
  <Override PartName="/ppt/media/image369.png" ContentType="image/png"/>
  <Override PartName="/ppt/media/image176.png" ContentType="image/png"/>
  <Override PartName="/ppt/media/image338.png" ContentType="image/png"/>
  <Override PartName="/ppt/media/image172.png" ContentType="image/png"/>
  <Override PartName="/ppt/media/image315.png" ContentType="image/png"/>
  <Override PartName="/ppt/media/image277.png" ContentType="image/png"/>
  <Override PartName="/ppt/media/image358.png" ContentType="image/png"/>
  <Override PartName="/ppt/media/image192.png" ContentType="image/png"/>
  <Override PartName="/ppt/media/image335.png" ContentType="image/png"/>
  <Override PartName="/ppt/media/image297.png" ContentType="image/png"/>
  <Override PartName="/ppt/media/image403.png" ContentType="image/png"/>
  <Override PartName="/ppt/media/image365.png" ContentType="image/png"/>
  <Override PartName="/ppt/media/image39.png" ContentType="image/png"/>
  <Override PartName="/ppt/media/image290.png" ContentType="image/png"/>
  <Override PartName="/ppt/media/image415.png" ContentType="image/png"/>
  <Override PartName="/ppt/media/image368.png" ContentType="image/png"/>
  <Override PartName="/ppt/media/image175.png" ContentType="image/png"/>
  <Override PartName="/ppt/media/image126.png" ContentType="image/png"/>
  <Override PartName="/ppt/media/image429.png" ContentType="image/png"/>
  <Override PartName="/ppt/media/image299.png" ContentType="image/png"/>
  <Override PartName="/ppt/media/image337.png" ContentType="image/png"/>
  <Override PartName="/ppt/media/image171.png" ContentType="image/png"/>
  <Override PartName="/ppt/media/image103.png" ContentType="image/png"/>
  <Override PartName="/ppt/media/image38.png" ContentType="image/png"/>
  <Override PartName="/ppt/media/image364.png" ContentType="image/png"/>
  <Override PartName="/ppt/media/image267.png" ContentType="image/png"/>
  <Override PartName="/ppt/media/image305.png" ContentType="image/png"/>
  <Override PartName="/ppt/media/image346.png" ContentType="image/png"/>
  <Override PartName="/ppt/media/image180.png" ContentType="image/png"/>
  <Override PartName="/ppt/media/image112.png" ContentType="image/png"/>
  <Override PartName="/ppt/media/image402.png" ContentType="image/png"/>
  <Override PartName="/ppt/media/image125.png" ContentType="image/png"/>
  <Override PartName="/ppt/media/image428.png" ContentType="image/png"/>
  <Override PartName="/ppt/media/image292.png" ContentType="image/png"/>
  <Override PartName="/ppt/media/image330.png" ContentType="image/png"/>
  <Override PartName="/ppt/media/image413.png" ContentType="image/png"/>
  <Override PartName="/ppt/media/image266.png" ContentType="image/png"/>
  <Override PartName="/ppt/media/image304.png" ContentType="image/png"/>
  <Override PartName="/ppt/media/image401.png" ContentType="image/png"/>
  <Override PartName="/ppt/media/image412.png" ContentType="image/png"/>
  <Override PartName="/ppt/media/image265.png" ContentType="image/png"/>
  <Override PartName="/ppt/media/image303.png" ContentType="image/png"/>
  <Override PartName="/ppt/media/image400.png" ContentType="image/png"/>
  <Override PartName="/ppt/media/image411.png" ContentType="image/png"/>
  <Override PartName="/ppt/media/image264.png" ContentType="image/png"/>
  <Override PartName="/ppt/media/image302.png" ContentType="image/png"/>
  <Override PartName="/ppt/media/image410.png" ContentType="image/png"/>
  <Override PartName="/ppt/media/image59.png" ContentType="image/png"/>
  <Override PartName="/ppt/media/image271.png" ContentType="image/png"/>
  <Override PartName="/ppt/media/image405.png" ContentType="image/png"/>
  <Override PartName="/ppt/media/image280.png" ContentType="image/png"/>
  <Override PartName="/ppt/media/image270.png" ContentType="image/png"/>
  <Override PartName="/ppt/media/image404.png" ContentType="image/png"/>
  <Override PartName="/ppt/media/image357.png" ContentType="image/png"/>
  <Override PartName="/ppt/media/image191.png" ContentType="image/png"/>
  <Override PartName="/ppt/media/image426.png" ContentType="image/png"/>
  <Override PartName="/ppt/media/image388.png" ContentType="image/png"/>
  <Override PartName="/ppt/media/image123.png" ContentType="image/png"/>
  <Override PartName="/ppt/media/image334.png" ContentType="image/png"/>
  <Override PartName="/ppt/media/image296.png" ContentType="image/png"/>
  <Override PartName="/ppt/media/image348.png" ContentType="image/png"/>
  <Override PartName="/ppt/media/image182.png" ContentType="image/png"/>
  <Override PartName="/ppt/media/image49.png" ContentType="image/png"/>
  <Override PartName="/ppt/media/image375.png" ContentType="image/png"/>
  <Override PartName="/ppt/media/image325.png" ContentType="image/png"/>
  <Override PartName="/ppt/media/image287.png" ContentType="image/png"/>
  <Override PartName="/ppt/media/image333.png" ContentType="image/png"/>
  <Override PartName="/ppt/media/image295.png" ContentType="image/png"/>
  <Override PartName="/ppt/media/image272.png" ContentType="image/png"/>
  <Override PartName="/ppt/media/image310.png" ContentType="image/png"/>
  <Override PartName="/ppt/media/image281.png" ContentType="image/png"/>
  <Override PartName="/ppt/media/image347.png" ContentType="image/png"/>
  <Override PartName="/ppt/media/image181.png" ContentType="image/png"/>
  <Override PartName="/ppt/media/image113.png" ContentType="image/png"/>
  <Override PartName="/ppt/media/image324.png" ContentType="image/png"/>
  <Override PartName="/ppt/media/image286.png" ContentType="image/png"/>
  <Override PartName="/ppt/media/image332.png" ContentType="image/png"/>
  <Override PartName="/ppt/media/image294.png" ContentType="image/png"/>
  <Override PartName="/ppt/media/image414.png" ContentType="image/png"/>
  <Override PartName="/ppt/media/image331.png" ContentType="image/png"/>
  <Override PartName="/ppt/media/image293.png" ContentType="image/png"/>
  <Override PartName="/ppt/media/image427.png" ContentType="image/png"/>
  <Override PartName="/ppt/media/image124.png" ContentType="image/png"/>
  <Override PartName="/ppt/media/image389.png" ContentType="image/png"/>
  <Override PartName="/ppt/media/image291.png" ContentType="image/png"/>
  <Override PartName="/ppt/media/image323.png" ContentType="image/png"/>
  <Override PartName="/ppt/media/image285.png" ContentType="image/png"/>
  <Override PartName="/ppt/media/image276.png" ContentType="image/png"/>
  <Override PartName="/ppt/media/image314.png" ContentType="image/png"/>
  <Override PartName="/ppt/media/image322.png" ContentType="image/png"/>
  <Override PartName="/ppt/media/image284.png" ContentType="image/png"/>
  <Override PartName="/ppt/media/image275.png" ContentType="image/png"/>
  <Override PartName="/ppt/media/image313.png" ContentType="image/png"/>
  <Override PartName="/ppt/media/image321.png" ContentType="image/png"/>
  <Override PartName="/ppt/media/image283.png" ContentType="image/png"/>
  <Override PartName="/ppt/media/image274.png" ContentType="image/png"/>
  <Override PartName="/ppt/media/image312.png" ContentType="image/png"/>
  <Override PartName="/ppt/media/image320.png" ContentType="image/png"/>
  <Override PartName="/ppt/media/image282.png" ContentType="image/png"/>
  <Override PartName="/ppt/media/image273.png" ContentType="image/png"/>
  <Override PartName="/ppt/media/image311.png" ContentType="image/png"/>
  <Override PartName="/ppt/media/image29.png" ContentType="image/png"/>
  <Override PartName="/ppt/media/image355.png" ContentType="image/png"/>
  <Override PartName="/ppt/media/image96.png" ContentType="image/png"/>
  <Override PartName="/ppt/media/image28.png" ContentType="image/png"/>
  <Override PartName="/ppt/media/image354.png" ContentType="image/png"/>
  <Override PartName="/ppt/media/image353.png" ContentType="image/png"/>
  <Override PartName="/ppt/media/image27.png" ContentType="image/png"/>
  <Override PartName="/ppt/media/image89.png" ContentType="image/png"/>
  <Override PartName="/ppt/media/image88.png" ContentType="image/png"/>
  <Override PartName="/ppt/media/image87.png" ContentType="image/png"/>
  <Override PartName="/ppt/media/image19.png" ContentType="image/png"/>
  <Override PartName="/ppt/media/image345.png" ContentType="image/png"/>
  <Override PartName="/ppt/media/image79.png" ContentType="image/png"/>
  <Override PartName="/ppt/media/image78.png" ContentType="image/png"/>
  <Override PartName="/ppt/media/image77.png" ContentType="image/png"/>
  <Override PartName="/ppt/media/image76.png" ContentType="image/png"/>
  <Override PartName="/ppt/media/image75.png" ContentType="image/png"/>
  <Override PartName="/ppt/media/image74.png" ContentType="image/png"/>
  <Override PartName="/ppt/media/image73.png" ContentType="image/png"/>
  <Override PartName="/ppt/media/image72.png" ContentType="image/png"/>
  <Override PartName="/ppt/media/image71.png" ContentType="image/png"/>
  <Override PartName="/ppt/media/image70.png" ContentType="image/png"/>
  <Override PartName="/ppt/media/image69.png" ContentType="image/png"/>
  <Override PartName="/ppt/media/image68.png" ContentType="image/png"/>
  <Override PartName="/ppt/media/image67.png" ContentType="image/png"/>
  <Override PartName="/ppt/media/image66.png" ContentType="image/png"/>
  <Override PartName="/ppt/media/image65.png" ContentType="image/png"/>
  <Override PartName="/ppt/media/image64.png" ContentType="image/png"/>
  <Override PartName="/ppt/media/image63.png" ContentType="image/png"/>
  <Override PartName="/ppt/media/image62.png" ContentType="image/png"/>
  <Override PartName="/ppt/media/image61.png" ContentType="image/png"/>
  <Override PartName="/ppt/media/image60.png" ContentType="image/png"/>
  <Override PartName="/ppt/media/image350.png" ContentType="image/png"/>
  <Override PartName="/ppt/media/image24.png" ContentType="image/png"/>
  <Override PartName="/ppt/media/image116.png" ContentType="image/png"/>
  <Override PartName="/ppt/media/image92.png" ContentType="image/png"/>
  <Override PartName="/ppt/media/image23.png" ContentType="image/png"/>
  <Override PartName="/ppt/media/image115.png" ContentType="image/png"/>
  <Override PartName="/ppt/media/image91.png" ContentType="image/png"/>
  <Override PartName="/ppt/media/image95.png" ContentType="image/png"/>
  <Override PartName="/ppt/media/image119.png" ContentType="image/png"/>
  <Override PartName="/ppt/media/image187.png" ContentType="image/png"/>
  <Override PartName="/ppt/media/image22.png" ContentType="image/png"/>
  <Override PartName="/ppt/media/image114.png" ContentType="image/png"/>
  <Override PartName="/ppt/media/image90.png" ContentType="image/png"/>
  <Override PartName="/ppt/media/image58.png" ContentType="image/png"/>
  <Override PartName="/ppt/media/image20.png" ContentType="image/png"/>
  <Override PartName="/ppt/media/image57.png" ContentType="image/png"/>
  <Override PartName="/ppt/media/image117.png" ContentType="image/png"/>
  <Override PartName="/ppt/media/image93.png" ContentType="image/png"/>
  <Override PartName="/ppt/media/image25.png" ContentType="image/png"/>
  <Override PartName="/ppt/media/image351.png" ContentType="image/png"/>
  <Override PartName="/ppt/media/image106.png" ContentType="image/png"/>
  <Override PartName="/ppt/media/image82.png" ContentType="image/png"/>
  <Override PartName="/ppt/media/image14.png" ContentType="image/png"/>
  <Override PartName="/ppt/media/image340.png" ContentType="image/png"/>
  <Override PartName="/ppt/media/image17.png" ContentType="image/png"/>
  <Override PartName="/ppt/media/image343.png" ContentType="image/png"/>
  <Override PartName="/ppt/media/image5.png" ContentType="image/png"/>
  <Override PartName="/ppt/media/image157.png" ContentType="image/png"/>
  <Override PartName="/ppt/media/image361.png" ContentType="image/png"/>
  <Override PartName="/ppt/media/image35.png" ContentType="image/png"/>
  <Override PartName="/ppt/media/image10.png" ContentType="image/png"/>
  <Override PartName="/ppt/media/image21.png" ContentType="image/png"/>
  <Override PartName="/ppt/media/image373.png" ContentType="image/png"/>
  <Override PartName="/ppt/media/image47.png" ContentType="image/png"/>
  <Override PartName="/ppt/media/image32.png" ContentType="image/png"/>
  <Override PartName="/ppt/media/image352.png" ContentType="image/png"/>
  <Override PartName="/ppt/media/image26.png" ContentType="image/png"/>
  <Override PartName="/ppt/media/image118.png" ContentType="image/png"/>
  <Override PartName="/ppt/media/image94.png" ContentType="image/png"/>
  <Override PartName="/ppt/media/image104.png" ContentType="image/png"/>
  <Override PartName="/ppt/media/image80.png" ContentType="image/png"/>
  <Override PartName="/ppt/media/image12.png" ContentType="image/png"/>
  <Override PartName="/ppt/media/image341.png" ContentType="image/png"/>
  <Override PartName="/ppt/media/image15.png" ContentType="image/png"/>
  <Override PartName="/ppt/media/image107.png" ContentType="image/png"/>
  <Override PartName="/ppt/media/image83.png" ContentType="image/png"/>
  <Override PartName="/ppt/media/image33.png" ContentType="image/png"/>
  <Override PartName="/ppt/media/image105.png" ContentType="image/png"/>
  <Override PartName="/ppt/media/image81.png" ContentType="image/png"/>
  <Override PartName="/ppt/media/image13.png" ContentType="image/png"/>
  <Override PartName="/ppt/media/image342.png" ContentType="image/png"/>
  <Override PartName="/ppt/media/image16.png" ContentType="image/png"/>
  <Override PartName="/ppt/media/image108.png" ContentType="image/png"/>
  <Override PartName="/ppt/media/image84.png" ContentType="image/png"/>
  <Override PartName="/ppt/media/image360.png" ContentType="image/png"/>
  <Override PartName="/ppt/media/image34.png" ContentType="image/png"/>
  <Override PartName="/ppt/media/image344.png" ContentType="image/png"/>
  <Override PartName="/ppt/media/image18.png" ContentType="image/png"/>
  <Override PartName="/ppt/media/image86.png" ContentType="image/png"/>
  <Override PartName="/ppt/media/image6.png" ContentType="image/png"/>
  <Override PartName="/ppt/media/image158.png" ContentType="image/png"/>
  <Override PartName="/ppt/media/image362.png" ContentType="image/png"/>
  <Override PartName="/ppt/media/image36.png" ContentType="image/png"/>
  <Override PartName="/ppt/media/image11.png" ContentType="image/png"/>
  <Override PartName="/ppt/media/image374.png" ContentType="image/png"/>
  <Override PartName="/ppt/media/image48.png" ContentType="image/png"/>
  <Override PartName="/ppt/media/image7.png" ContentType="image/png"/>
  <Override PartName="/ppt/media/image159.png" ContentType="image/png"/>
  <Override PartName="/ppt/media/image363.png" ContentType="image/png"/>
  <Override PartName="/ppt/media/image37.png" ContentType="image/png"/>
  <Override PartName="/ppt/media/image85.png" ContentType="image/png"/>
  <Override PartName="/ppt/media/image109.png" ContentType="image/png"/>
  <Override PartName="/ppt/media/image177.png" ContentType="image/png"/>
  <Override PartName="/ppt/media/image8.png" ContentType="image/png"/>
  <Override PartName="/ppt/media/image30.png" ContentType="image/png"/>
  <Override PartName="/ppt/media/image9.png" ContentType="image/png"/>
  <Override PartName="/ppt/media/image31.png" ContentType="image/png"/>
  <Override PartName="/ppt/media/image127.png" ContentType="image/png"/>
  <Override PartName="/ppt/media/image195.png" ContentType="image/png"/>
  <Override PartName="/ppt/media/image40.png" ContentType="image/png"/>
  <Override PartName="/ppt/media/image41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1.xml.rels" ContentType="application/vnd.openxmlformats-package.relationships+xml"/>
  <Override PartName="/ppt/slides/_rels/slide85.xml.rels" ContentType="application/vnd.openxmlformats-package.relationships+xml"/>
  <Override PartName="/ppt/slides/_rels/slide3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26.xml.rels" ContentType="application/vnd.openxmlformats-package.relationships+xml"/>
  <Override PartName="/ppt/slides/_rels/slide2.xml.rels" ContentType="application/vnd.openxmlformats-package.relationships+xml"/>
  <Override PartName="/ppt/slides/_rels/slide8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14.xml.rels" ContentType="application/vnd.openxmlformats-package.relationships+xml"/>
  <Override PartName="/ppt/slides/_rels/slide89.xml.rels" ContentType="application/vnd.openxmlformats-package.relationships+xml"/>
  <Override PartName="/ppt/slides/_rels/slide29.xml.rels" ContentType="application/vnd.openxmlformats-package.relationships+xml"/>
  <Override PartName="/ppt/slides/_rels/slide33.xml.rels" ContentType="application/vnd.openxmlformats-package.relationships+xml"/>
  <Override PartName="/ppt/slides/_rels/slide94.xml.rels" ContentType="application/vnd.openxmlformats-package.relationships+xml"/>
  <Override PartName="/ppt/slides/_rels/slide87.xml.rels" ContentType="application/vnd.openxmlformats-package.relationships+xml"/>
  <Override PartName="/ppt/slides/_rels/slide3.xml.rels" ContentType="application/vnd.openxmlformats-package.relationships+xml"/>
  <Override PartName="/ppt/slides/_rels/slide72.xml.rels" ContentType="application/vnd.openxmlformats-package.relationships+xml"/>
  <Override PartName="/ppt/slides/_rels/slide68.xml.rels" ContentType="application/vnd.openxmlformats-package.relationships+xml"/>
  <Override PartName="/ppt/slides/_rels/slide78.xml.rels" ContentType="application/vnd.openxmlformats-package.relationships+xml"/>
  <Override PartName="/ppt/slides/_rels/slide79.xml.rels" ContentType="application/vnd.openxmlformats-package.relationships+xml"/>
  <Override PartName="/ppt/slides/_rels/slide83.xml.rels" ContentType="application/vnd.openxmlformats-package.relationships+xml"/>
  <Override PartName="/ppt/slides/_rels/slide30.xml.rels" ContentType="application/vnd.openxmlformats-package.relationships+xml"/>
  <Override PartName="/ppt/slides/_rels/slide95.xml.rels" ContentType="application/vnd.openxmlformats-package.relationships+xml"/>
  <Override PartName="/ppt/slides/_rels/slide88.xml.rels" ContentType="application/vnd.openxmlformats-package.relationships+xml"/>
  <Override PartName="/ppt/slides/_rels/slide73.xml.rels" ContentType="application/vnd.openxmlformats-package.relationships+xml"/>
  <Override PartName="/ppt/slides/_rels/slide69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63.xml.rels" ContentType="application/vnd.openxmlformats-package.relationships+xml"/>
  <Override PartName="/ppt/slides/_rels/slide47.xml.rels" ContentType="application/vnd.openxmlformats-package.relationships+xml"/>
  <Override PartName="/ppt/slides/_rels/slide70.xml.rels" ContentType="application/vnd.openxmlformats-package.relationships+xml"/>
  <Override PartName="/ppt/slides/_rels/slide54.xml.rels" ContentType="application/vnd.openxmlformats-package.relationships+xml"/>
  <Override PartName="/ppt/slides/_rels/slide4.xml.rels" ContentType="application/vnd.openxmlformats-package.relationships+xml"/>
  <Override PartName="/ppt/slides/_rels/slide15.xml.rels" ContentType="application/vnd.openxmlformats-package.relationships+xml"/>
  <Override PartName="/ppt/slides/_rels/slide39.xml.rels" ContentType="application/vnd.openxmlformats-package.relationships+xml"/>
  <Override PartName="/ppt/slides/_rels/slide80.xml.rels" ContentType="application/vnd.openxmlformats-package.relationships+xml"/>
  <Override PartName="/ppt/slides/_rels/slide11.xml.rels" ContentType="application/vnd.openxmlformats-package.relationships+xml"/>
  <Override PartName="/ppt/slides/_rels/slide64.xml.rels" ContentType="application/vnd.openxmlformats-package.relationships+xml"/>
  <Override PartName="/ppt/slides/_rels/slide48.xml.rels" ContentType="application/vnd.openxmlformats-package.relationships+xml"/>
  <Override PartName="/ppt/slides/_rels/slide55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81.xml.rels" ContentType="application/vnd.openxmlformats-package.relationships+xml"/>
  <Override PartName="/ppt/slides/_rels/slide65.xml.rels" ContentType="application/vnd.openxmlformats-package.relationships+xml"/>
  <Override PartName="/ppt/slides/_rels/slide74.xml.rels" ContentType="application/vnd.openxmlformats-package.relationships+xml"/>
  <Override PartName="/ppt/slides/_rels/slide58.xml.rels" ContentType="application/vnd.openxmlformats-package.relationships+xml"/>
  <Override PartName="/ppt/slides/_rels/slide12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53.xml.rels" ContentType="application/vnd.openxmlformats-package.relationships+xml"/>
  <Override PartName="/ppt/slides/_rels/slide62.xml.rels" ContentType="application/vnd.openxmlformats-package.relationships+xml"/>
  <Override PartName="/ppt/slides/_rels/slide46.xml.rels" ContentType="application/vnd.openxmlformats-package.relationships+xml"/>
  <Override PartName="/ppt/slides/_rels/slide52.xml.rels" ContentType="application/vnd.openxmlformats-package.relationships+xml"/>
  <Override PartName="/ppt/slides/_rels/slide76.xml.rels" ContentType="application/vnd.openxmlformats-package.relationships+xml"/>
  <Override PartName="/ppt/slides/_rels/slide13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96.xml.rels" ContentType="application/vnd.openxmlformats-package.relationships+xml"/>
  <Override PartName="/ppt/slides/_rels/slide43.xml.rels" ContentType="application/vnd.openxmlformats-package.relationships+xml"/>
  <Override PartName="/ppt/slides/_rels/slide8.xml.rels" ContentType="application/vnd.openxmlformats-package.relationships+xml"/>
  <Override PartName="/ppt/slides/_rels/slide66.xml.rels" ContentType="application/vnd.openxmlformats-package.relationships+xml"/>
  <Override PartName="/ppt/slides/_rels/slide75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82.xml.rels" ContentType="application/vnd.openxmlformats-package.relationships+xml"/>
  <Override PartName="/ppt/slides/_rels/slide59.xml.rels" ContentType="application/vnd.openxmlformats-package.relationships+xml"/>
  <Override PartName="/ppt/slides/_rels/slide10.xml.rels" ContentType="application/vnd.openxmlformats-package.relationships+xml"/>
  <Override PartName="/ppt/slides/_rels/slide50.xml.rels" ContentType="application/vnd.openxmlformats-package.relationships+xml"/>
  <Override PartName="/ppt/slides/_rels/slide99.xml.rels" ContentType="application/vnd.openxmlformats-package.relationships+xml"/>
  <Override PartName="/ppt/slides/_rels/slide91.xml.rels" ContentType="application/vnd.openxmlformats-package.relationships+xml"/>
  <Override PartName="/ppt/slides/_rels/slide31.xml.rels" ContentType="application/vnd.openxmlformats-package.relationships+xml"/>
  <Override PartName="/ppt/slides/_rels/slide84.xml.rels" ContentType="application/vnd.openxmlformats-package.relationships+xml"/>
  <Override PartName="/ppt/slides/_rels/slide67.xml.rels" ContentType="application/vnd.openxmlformats-package.relationships+xml"/>
  <Override PartName="/ppt/slides/_rels/slide71.xml.rels" ContentType="application/vnd.openxmlformats-package.relationships+xml"/>
  <Override PartName="/ppt/slides/_rels/slide77.xml.rels" ContentType="application/vnd.openxmlformats-package.relationships+xml"/>
  <Override PartName="/ppt/slides/_rels/slide93.xml.rels" ContentType="application/vnd.openxmlformats-package.relationships+xml"/>
  <Override PartName="/ppt/slides/_rels/slide45.xml.rels" ContentType="application/vnd.openxmlformats-package.relationships+xml"/>
  <Override PartName="/ppt/slides/_rels/slide98.xml.rels" ContentType="application/vnd.openxmlformats-package.relationships+xml"/>
  <Override PartName="/ppt/slides/_rels/slide90.xml.rels" ContentType="application/vnd.openxmlformats-package.relationships+xml"/>
  <Override PartName="/ppt/slides/_rels/slide92.xml.rels" ContentType="application/vnd.openxmlformats-package.relationships+xml"/>
  <Override PartName="/ppt/slides/_rels/slide44.xml.rels" ContentType="application/vnd.openxmlformats-package.relationships+xml"/>
  <Override PartName="/ppt/slides/_rels/slide9.xml.rels" ContentType="application/vnd.openxmlformats-package.relationships+xml"/>
  <Override PartName="/ppt/slides/_rels/slide97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4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81.xml" ContentType="application/vnd.openxmlformats-officedocument.presentationml.slide+xml"/>
  <Override PartName="/ppt/slides/slide4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43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80.xml" ContentType="application/vnd.openxmlformats-officedocument.presentationml.slide+xml"/>
  <Override PartName="/ppt/slides/slide4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42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70.xml" ContentType="application/vnd.openxmlformats-officedocument.presentationml.slide+xml"/>
  <Override PartName="/ppt/slides/slide69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64.xml" ContentType="application/vnd.openxmlformats-officedocument.presentationml.slide+xml"/>
  <Override PartName="/ppt/slides/slide99.xml" ContentType="application/vnd.openxmlformats-officedocument.presentationml.slide+xml"/>
  <Override PartName="/ppt/slides/slide62.xml" ContentType="application/vnd.openxmlformats-officedocument.presentationml.slide+xml"/>
  <Override PartName="/ppt/slides/slide87.xml" ContentType="application/vnd.openxmlformats-officedocument.presentationml.slide+xml"/>
  <Override PartName="/ppt/slides/slide63.xml" ContentType="application/vnd.openxmlformats-officedocument.presentationml.slide+xml"/>
  <Override PartName="/ppt/slides/slide98.xml" ContentType="application/vnd.openxmlformats-officedocument.presentationml.slide+xml"/>
  <Override PartName="/ppt/slides/slide61.xml" ContentType="application/vnd.openxmlformats-officedocument.presentationml.slide+xml"/>
  <Override PartName="/ppt/slides/slide86.xml" ContentType="application/vnd.openxmlformats-officedocument.presentationml.slide+xml"/>
  <Override PartName="/ppt/slides/slide97.xml" ContentType="application/vnd.openxmlformats-officedocument.presentationml.slide+xml"/>
  <Override PartName="/ppt/slides/slide60.xml" ContentType="application/vnd.openxmlformats-officedocument.presentationml.slide+xml"/>
  <Override PartName="/ppt/slides/slide85.xml" ContentType="application/vnd.openxmlformats-officedocument.presentationml.slide+xml"/>
  <Override PartName="/ppt/slides/slide96.xml" ContentType="application/vnd.openxmlformats-officedocument.presentationml.slide+xml"/>
  <Override PartName="/ppt/slides/slide95.xml" ContentType="application/vnd.openxmlformats-officedocument.presentationml.slide+xml"/>
  <Override PartName="/ppt/slides/slide89.xml" ContentType="application/vnd.openxmlformats-officedocument.presentationml.slide+xml"/>
  <Override PartName="/ppt/slides/slide77.xml" ContentType="application/vnd.openxmlformats-officedocument.presentationml.slide+xml"/>
  <Override PartName="/ppt/slides/slide40.xml" ContentType="application/vnd.openxmlformats-officedocument.presentationml.slide+xml"/>
  <Override PartName="/ppt/slides/slide88.xml" ContentType="application/vnd.openxmlformats-officedocument.presentationml.slide+xml"/>
  <Override PartName="/ppt/slides/slide79.xml" ContentType="application/vnd.openxmlformats-officedocument.presentationml.slide+xml"/>
  <Override PartName="/ppt/slides/slide78.xml" ContentType="application/vnd.openxmlformats-officedocument.presentationml.slide+xml"/>
  <Override PartName="/ppt/slides/slide41.xml" ContentType="application/vnd.openxmlformats-officedocument.presentationml.slide+xml"/>
  <Override PartName="/ppt/slides/slide29.xml" ContentType="application/vnd.openxmlformats-officedocument.presentationml.slide+xml"/>
  <Override PartName="/ppt/slides/slide94.xml" ContentType="application/vnd.openxmlformats-officedocument.presentationml.slide+xml"/>
  <Override PartName="/ppt/slides/slide28.xml" ContentType="application/vnd.openxmlformats-officedocument.presentationml.slide+xml"/>
  <Override PartName="/ppt/slides/slide93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92.xml" ContentType="application/vnd.openxmlformats-officedocument.presentationml.slide+xml"/>
  <Override PartName="/ppt/slides/slide27.xml" ContentType="application/vnd.openxmlformats-officedocument.presentationml.slide+xml"/>
  <Override PartName="/ppt/slides/slide91.xml" ContentType="application/vnd.openxmlformats-officedocument.presentationml.slide+xml"/>
  <Override PartName="/ppt/slides/slide26.xml" ContentType="application/vnd.openxmlformats-officedocument.presentationml.slide+xml"/>
  <Override PartName="/ppt/slides/slide90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19.xml" ContentType="application/vnd.openxmlformats-officedocument.presentationml.slide+xml"/>
  <Override PartName="/ppt/slides/slide84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8.xml" ContentType="application/vnd.openxmlformats-officedocument.presentationml.slide+xml"/>
  <Override PartName="/ppt/slides/slide83.xml" ContentType="application/vnd.openxmlformats-officedocument.presentationml.slide+xml"/>
  <Override PartName="/ppt/slides/slide17.xml" ContentType="application/vnd.openxmlformats-officedocument.presentationml.slide+xml"/>
  <Override PartName="/ppt/slides/slide8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</p:sldIdLst>
  <p:sldSz cx="10080625" cy="567055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70" Type="http://schemas.openxmlformats.org/officeDocument/2006/relationships/slide" Target="slides/slide66.xml"/><Relationship Id="rId71" Type="http://schemas.openxmlformats.org/officeDocument/2006/relationships/slide" Target="slides/slide67.xml"/><Relationship Id="rId72" Type="http://schemas.openxmlformats.org/officeDocument/2006/relationships/slide" Target="slides/slide68.xml"/><Relationship Id="rId73" Type="http://schemas.openxmlformats.org/officeDocument/2006/relationships/slide" Target="slides/slide69.xml"/><Relationship Id="rId74" Type="http://schemas.openxmlformats.org/officeDocument/2006/relationships/slide" Target="slides/slide70.xml"/><Relationship Id="rId75" Type="http://schemas.openxmlformats.org/officeDocument/2006/relationships/slide" Target="slides/slide71.xml"/><Relationship Id="rId76" Type="http://schemas.openxmlformats.org/officeDocument/2006/relationships/slide" Target="slides/slide72.xml"/><Relationship Id="rId77" Type="http://schemas.openxmlformats.org/officeDocument/2006/relationships/slide" Target="slides/slide73.xml"/><Relationship Id="rId78" Type="http://schemas.openxmlformats.org/officeDocument/2006/relationships/slide" Target="slides/slide74.xml"/><Relationship Id="rId79" Type="http://schemas.openxmlformats.org/officeDocument/2006/relationships/slide" Target="slides/slide75.xml"/><Relationship Id="rId80" Type="http://schemas.openxmlformats.org/officeDocument/2006/relationships/slide" Target="slides/slide76.xml"/><Relationship Id="rId81" Type="http://schemas.openxmlformats.org/officeDocument/2006/relationships/slide" Target="slides/slide77.xml"/><Relationship Id="rId82" Type="http://schemas.openxmlformats.org/officeDocument/2006/relationships/slide" Target="slides/slide78.xml"/><Relationship Id="rId83" Type="http://schemas.openxmlformats.org/officeDocument/2006/relationships/slide" Target="slides/slide79.xml"/><Relationship Id="rId84" Type="http://schemas.openxmlformats.org/officeDocument/2006/relationships/slide" Target="slides/slide80.xml"/><Relationship Id="rId85" Type="http://schemas.openxmlformats.org/officeDocument/2006/relationships/slide" Target="slides/slide81.xml"/><Relationship Id="rId86" Type="http://schemas.openxmlformats.org/officeDocument/2006/relationships/slide" Target="slides/slide82.xml"/><Relationship Id="rId87" Type="http://schemas.openxmlformats.org/officeDocument/2006/relationships/slide" Target="slides/slide83.xml"/><Relationship Id="rId88" Type="http://schemas.openxmlformats.org/officeDocument/2006/relationships/slide" Target="slides/slide84.xml"/><Relationship Id="rId89" Type="http://schemas.openxmlformats.org/officeDocument/2006/relationships/slide" Target="slides/slide85.xml"/><Relationship Id="rId90" Type="http://schemas.openxmlformats.org/officeDocument/2006/relationships/slide" Target="slides/slide86.xml"/><Relationship Id="rId91" Type="http://schemas.openxmlformats.org/officeDocument/2006/relationships/slide" Target="slides/slide87.xml"/><Relationship Id="rId92" Type="http://schemas.openxmlformats.org/officeDocument/2006/relationships/slide" Target="slides/slide88.xml"/><Relationship Id="rId93" Type="http://schemas.openxmlformats.org/officeDocument/2006/relationships/slide" Target="slides/slide89.xml"/><Relationship Id="rId94" Type="http://schemas.openxmlformats.org/officeDocument/2006/relationships/slide" Target="slides/slide90.xml"/><Relationship Id="rId95" Type="http://schemas.openxmlformats.org/officeDocument/2006/relationships/slide" Target="slides/slide91.xml"/><Relationship Id="rId96" Type="http://schemas.openxmlformats.org/officeDocument/2006/relationships/slide" Target="slides/slide92.xml"/><Relationship Id="rId97" Type="http://schemas.openxmlformats.org/officeDocument/2006/relationships/slide" Target="slides/slide93.xml"/><Relationship Id="rId98" Type="http://schemas.openxmlformats.org/officeDocument/2006/relationships/slide" Target="slides/slide94.xml"/><Relationship Id="rId99" Type="http://schemas.openxmlformats.org/officeDocument/2006/relationships/slide" Target="slides/slide95.xml"/><Relationship Id="rId100" Type="http://schemas.openxmlformats.org/officeDocument/2006/relationships/slide" Target="slides/slide96.xml"/><Relationship Id="rId101" Type="http://schemas.openxmlformats.org/officeDocument/2006/relationships/slide" Target="slides/slide97.xml"/><Relationship Id="rId102" Type="http://schemas.openxmlformats.org/officeDocument/2006/relationships/slide" Target="slides/slide98.xml"/><Relationship Id="rId103" Type="http://schemas.openxmlformats.org/officeDocument/2006/relationships/slide" Target="slides/slide99.xml"/><Relationship Id="rId10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3503972D-C1F0-498D-8AC0-22F463743EB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4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
</Relationships>
</file>

<file path=ppt/notesSlides/_rels/notesSlide65.xml.rels><?xml version="1.0" encoding="UTF-8"?>
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
</Relationships>
</file>

<file path=ppt/notesSlides/_rels/notesSlide66.xml.rels><?xml version="1.0" encoding="UTF-8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
</Relationships>
</file>

<file path=ppt/notesSlides/_rels/notesSlide67.xml.rels><?xml version="1.0" encoding="UTF-8"?>
<Relationships xmlns="http://schemas.openxmlformats.org/package/2006/relationships"><Relationship Id="rId1" Type="http://schemas.openxmlformats.org/officeDocument/2006/relationships/slide" Target="../slides/slide67.xml"/><Relationship Id="rId2" Type="http://schemas.openxmlformats.org/officeDocument/2006/relationships/notesMaster" Target="../notesMasters/notesMaster1.xml"/>
</Relationships>
</file>

<file path=ppt/notesSlides/_rels/notesSlide68.xml.rels><?xml version="1.0" encoding="UTF-8"?>
<Relationships xmlns="http://schemas.openxmlformats.org/package/2006/relationships"><Relationship Id="rId1" Type="http://schemas.openxmlformats.org/officeDocument/2006/relationships/slide" Target="../slides/slide68.xml"/><Relationship Id="rId2" Type="http://schemas.openxmlformats.org/officeDocument/2006/relationships/notesMaster" Target="../notesMasters/notesMaster1.xml"/>
</Relationships>
</file>

<file path=ppt/notesSlides/_rels/notesSlide69.xml.rels><?xml version="1.0" encoding="UTF-8"?>
<Relationships xmlns="http://schemas.openxmlformats.org/package/2006/relationships"><Relationship Id="rId1" Type="http://schemas.openxmlformats.org/officeDocument/2006/relationships/slide" Target="../slides/slide69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70.xml.rels><?xml version="1.0" encoding="UTF-8"?>
<Relationships xmlns="http://schemas.openxmlformats.org/package/2006/relationships"><Relationship Id="rId1" Type="http://schemas.openxmlformats.org/officeDocument/2006/relationships/slide" Target="../slides/slide70.xml"/><Relationship Id="rId2" Type="http://schemas.openxmlformats.org/officeDocument/2006/relationships/notesMaster" Target="../notesMasters/notesMaster1.xml"/>
</Relationships>
</file>

<file path=ppt/notesSlides/_rels/notesSlide71.xml.rels><?xml version="1.0" encoding="UTF-8"?>
<Relationships xmlns="http://schemas.openxmlformats.org/package/2006/relationships"><Relationship Id="rId1" Type="http://schemas.openxmlformats.org/officeDocument/2006/relationships/slide" Target="../slides/slide71.xml"/><Relationship Id="rId2" Type="http://schemas.openxmlformats.org/officeDocument/2006/relationships/notesMaster" Target="../notesMasters/notesMaster1.xml"/>
</Relationships>
</file>

<file path=ppt/notesSlides/_rels/notesSlide72.xml.rels><?xml version="1.0" encoding="UTF-8"?>
<Relationships xmlns="http://schemas.openxmlformats.org/package/2006/relationships"><Relationship Id="rId1" Type="http://schemas.openxmlformats.org/officeDocument/2006/relationships/slide" Target="../slides/slide72.xml"/><Relationship Id="rId2" Type="http://schemas.openxmlformats.org/officeDocument/2006/relationships/notesMaster" Target="../notesMasters/notesMaster1.xml"/>
</Relationships>
</file>

<file path=ppt/notesSlides/_rels/notesSlide73.xml.rels><?xml version="1.0" encoding="UTF-8"?>
<Relationships xmlns="http://schemas.openxmlformats.org/package/2006/relationships"><Relationship Id="rId1" Type="http://schemas.openxmlformats.org/officeDocument/2006/relationships/slide" Target="../slides/slide73.xml"/><Relationship Id="rId2" Type="http://schemas.openxmlformats.org/officeDocument/2006/relationships/notesMaster" Target="../notesMasters/notesMaster1.xml"/>
</Relationships>
</file>

<file path=ppt/notesSlides/_rels/notesSlide74.xml.rels><?xml version="1.0" encoding="UTF-8"?>
<Relationships xmlns="http://schemas.openxmlformats.org/package/2006/relationships"><Relationship Id="rId1" Type="http://schemas.openxmlformats.org/officeDocument/2006/relationships/slide" Target="../slides/slide74.xml"/><Relationship Id="rId2" Type="http://schemas.openxmlformats.org/officeDocument/2006/relationships/notesMaster" Target="../notesMasters/notesMaster1.xml"/>
</Relationships>
</file>

<file path=ppt/notesSlides/_rels/notesSlide75.xml.rels><?xml version="1.0" encoding="UTF-8"?>
<Relationships xmlns="http://schemas.openxmlformats.org/package/2006/relationships"><Relationship Id="rId1" Type="http://schemas.openxmlformats.org/officeDocument/2006/relationships/slide" Target="../slides/slide75.xml"/><Relationship Id="rId2" Type="http://schemas.openxmlformats.org/officeDocument/2006/relationships/notesMaster" Target="../notesMasters/notesMaster1.xml"/>
</Relationships>
</file>

<file path=ppt/notesSlides/_rels/notesSlide76.xml.rels><?xml version="1.0" encoding="UTF-8"?>
<Relationships xmlns="http://schemas.openxmlformats.org/package/2006/relationships"><Relationship Id="rId1" Type="http://schemas.openxmlformats.org/officeDocument/2006/relationships/slide" Target="../slides/slide76.xml"/><Relationship Id="rId2" Type="http://schemas.openxmlformats.org/officeDocument/2006/relationships/notesMaster" Target="../notesMasters/notesMaster1.xml"/>
</Relationships>
</file>

<file path=ppt/notesSlides/_rels/notesSlide77.xml.rels><?xml version="1.0" encoding="UTF-8"?>
<Relationships xmlns="http://schemas.openxmlformats.org/package/2006/relationships"><Relationship Id="rId1" Type="http://schemas.openxmlformats.org/officeDocument/2006/relationships/slide" Target="../slides/slide77.xml"/><Relationship Id="rId2" Type="http://schemas.openxmlformats.org/officeDocument/2006/relationships/notesMaster" Target="../notesMasters/notesMaster1.xml"/>
</Relationships>
</file>

<file path=ppt/notesSlides/_rels/notesSlide78.xml.rels><?xml version="1.0" encoding="UTF-8"?>
<Relationships xmlns="http://schemas.openxmlformats.org/package/2006/relationships"><Relationship Id="rId1" Type="http://schemas.openxmlformats.org/officeDocument/2006/relationships/slide" Target="../slides/slide78.xml"/><Relationship Id="rId2" Type="http://schemas.openxmlformats.org/officeDocument/2006/relationships/notesMaster" Target="../notesMasters/notesMaster1.xml"/>
</Relationships>
</file>

<file path=ppt/notesSlides/_rels/notesSlide79.xml.rels><?xml version="1.0" encoding="UTF-8"?>
<Relationships xmlns="http://schemas.openxmlformats.org/package/2006/relationships"><Relationship Id="rId1" Type="http://schemas.openxmlformats.org/officeDocument/2006/relationships/slide" Target="../slides/slide79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80.xml.rels><?xml version="1.0" encoding="UTF-8"?>
<Relationships xmlns="http://schemas.openxmlformats.org/package/2006/relationships"><Relationship Id="rId1" Type="http://schemas.openxmlformats.org/officeDocument/2006/relationships/slide" Target="../slides/slide80.xml"/><Relationship Id="rId2" Type="http://schemas.openxmlformats.org/officeDocument/2006/relationships/notesMaster" Target="../notesMasters/notesMaster1.xml"/>
</Relationships>
</file>

<file path=ppt/notesSlides/_rels/notesSlide81.xml.rels><?xml version="1.0" encoding="UTF-8"?>
<Relationships xmlns="http://schemas.openxmlformats.org/package/2006/relationships"><Relationship Id="rId1" Type="http://schemas.openxmlformats.org/officeDocument/2006/relationships/slide" Target="../slides/slide81.xml"/><Relationship Id="rId2" Type="http://schemas.openxmlformats.org/officeDocument/2006/relationships/notesMaster" Target="../notesMasters/notesMaster1.xml"/>
</Relationships>
</file>

<file path=ppt/notesSlides/_rels/notesSlide82.xml.rels><?xml version="1.0" encoding="UTF-8"?>
<Relationships xmlns="http://schemas.openxmlformats.org/package/2006/relationships"><Relationship Id="rId1" Type="http://schemas.openxmlformats.org/officeDocument/2006/relationships/slide" Target="../slides/slide82.xml"/><Relationship Id="rId2" Type="http://schemas.openxmlformats.org/officeDocument/2006/relationships/notesMaster" Target="../notesMasters/notesMaster1.xml"/>
</Relationships>
</file>

<file path=ppt/notesSlides/_rels/notesSlide83.xml.rels><?xml version="1.0" encoding="UTF-8"?>
<Relationships xmlns="http://schemas.openxmlformats.org/package/2006/relationships"><Relationship Id="rId1" Type="http://schemas.openxmlformats.org/officeDocument/2006/relationships/slide" Target="../slides/slide83.xml"/><Relationship Id="rId2" Type="http://schemas.openxmlformats.org/officeDocument/2006/relationships/notesMaster" Target="../notesMasters/notesMaster1.xml"/>
</Relationships>
</file>

<file path=ppt/notesSlides/_rels/notesSlide84.xml.rels><?xml version="1.0" encoding="UTF-8"?>
<Relationships xmlns="http://schemas.openxmlformats.org/package/2006/relationships"><Relationship Id="rId1" Type="http://schemas.openxmlformats.org/officeDocument/2006/relationships/slide" Target="../slides/slide84.xml"/><Relationship Id="rId2" Type="http://schemas.openxmlformats.org/officeDocument/2006/relationships/notesMaster" Target="../notesMasters/notesMaster1.xml"/>
</Relationships>
</file>

<file path=ppt/notesSlides/_rels/notesSlide85.xml.rels><?xml version="1.0" encoding="UTF-8"?>
<Relationships xmlns="http://schemas.openxmlformats.org/package/2006/relationships"><Relationship Id="rId1" Type="http://schemas.openxmlformats.org/officeDocument/2006/relationships/slide" Target="../slides/slide85.xml"/><Relationship Id="rId2" Type="http://schemas.openxmlformats.org/officeDocument/2006/relationships/notesMaster" Target="../notesMasters/notesMaster1.xml"/>
</Relationships>
</file>

<file path=ppt/notesSlides/_rels/notesSlide86.xml.rels><?xml version="1.0" encoding="UTF-8"?>
<Relationships xmlns="http://schemas.openxmlformats.org/package/2006/relationships"><Relationship Id="rId1" Type="http://schemas.openxmlformats.org/officeDocument/2006/relationships/slide" Target="../slides/slide86.xml"/><Relationship Id="rId2" Type="http://schemas.openxmlformats.org/officeDocument/2006/relationships/notesMaster" Target="../notesMasters/notesMaster1.xml"/>
</Relationships>
</file>

<file path=ppt/notesSlides/_rels/notesSlide87.xml.rels><?xml version="1.0" encoding="UTF-8"?>
<Relationships xmlns="http://schemas.openxmlformats.org/package/2006/relationships"><Relationship Id="rId1" Type="http://schemas.openxmlformats.org/officeDocument/2006/relationships/slide" Target="../slides/slide87.xml"/><Relationship Id="rId2" Type="http://schemas.openxmlformats.org/officeDocument/2006/relationships/notesMaster" Target="../notesMasters/notesMaster1.xml"/>
</Relationships>
</file>

<file path=ppt/notesSlides/_rels/notesSlide88.xml.rels><?xml version="1.0" encoding="UTF-8"?>
<Relationships xmlns="http://schemas.openxmlformats.org/package/2006/relationships"><Relationship Id="rId1" Type="http://schemas.openxmlformats.org/officeDocument/2006/relationships/slide" Target="../slides/slide88.xml"/><Relationship Id="rId2" Type="http://schemas.openxmlformats.org/officeDocument/2006/relationships/notesMaster" Target="../notesMasters/notesMaster1.xml"/>
</Relationships>
</file>

<file path=ppt/notesSlides/_rels/notesSlide89.xml.rels><?xml version="1.0" encoding="UTF-8"?>
<Relationships xmlns="http://schemas.openxmlformats.org/package/2006/relationships"><Relationship Id="rId1" Type="http://schemas.openxmlformats.org/officeDocument/2006/relationships/slide" Target="../slides/slide89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_rels/notesSlide90.xml.rels><?xml version="1.0" encoding="UTF-8"?>
<Relationships xmlns="http://schemas.openxmlformats.org/package/2006/relationships"><Relationship Id="rId1" Type="http://schemas.openxmlformats.org/officeDocument/2006/relationships/slide" Target="../slides/slide90.xml"/><Relationship Id="rId2" Type="http://schemas.openxmlformats.org/officeDocument/2006/relationships/notesMaster" Target="../notesMasters/notesMaster1.xml"/>
</Relationships>
</file>

<file path=ppt/notesSlides/_rels/notesSlide91.xml.rels><?xml version="1.0" encoding="UTF-8"?>
<Relationships xmlns="http://schemas.openxmlformats.org/package/2006/relationships"><Relationship Id="rId1" Type="http://schemas.openxmlformats.org/officeDocument/2006/relationships/slide" Target="../slides/slide91.xml"/><Relationship Id="rId2" Type="http://schemas.openxmlformats.org/officeDocument/2006/relationships/notesMaster" Target="../notesMasters/notesMaster1.xml"/>
</Relationships>
</file>

<file path=ppt/notesSlides/_rels/notesSlide92.xml.rels><?xml version="1.0" encoding="UTF-8"?>
<Relationships xmlns="http://schemas.openxmlformats.org/package/2006/relationships"><Relationship Id="rId1" Type="http://schemas.openxmlformats.org/officeDocument/2006/relationships/slide" Target="../slides/slide92.xml"/><Relationship Id="rId2" Type="http://schemas.openxmlformats.org/officeDocument/2006/relationships/notesMaster" Target="../notesMasters/notesMaster1.xml"/>
</Relationships>
</file>

<file path=ppt/notesSlides/_rels/notesSlide93.xml.rels><?xml version="1.0" encoding="UTF-8"?>
<Relationships xmlns="http://schemas.openxmlformats.org/package/2006/relationships"><Relationship Id="rId1" Type="http://schemas.openxmlformats.org/officeDocument/2006/relationships/slide" Target="../slides/slide93.xml"/><Relationship Id="rId2" Type="http://schemas.openxmlformats.org/officeDocument/2006/relationships/notesMaster" Target="../notesMasters/notesMaster1.xml"/>
</Relationships>
</file>

<file path=ppt/notesSlides/_rels/notesSlide94.xml.rels><?xml version="1.0" encoding="UTF-8"?>
<Relationships xmlns="http://schemas.openxmlformats.org/package/2006/relationships"><Relationship Id="rId1" Type="http://schemas.openxmlformats.org/officeDocument/2006/relationships/slide" Target="../slides/slide94.xml"/><Relationship Id="rId2" Type="http://schemas.openxmlformats.org/officeDocument/2006/relationships/notesMaster" Target="../notesMasters/notesMaster1.xml"/>
</Relationships>
</file>

<file path=ppt/notesSlides/_rels/notesSlide95.xml.rels><?xml version="1.0" encoding="UTF-8"?>
<Relationships xmlns="http://schemas.openxmlformats.org/package/2006/relationships"><Relationship Id="rId1" Type="http://schemas.openxmlformats.org/officeDocument/2006/relationships/slide" Target="../slides/slide95.xml"/><Relationship Id="rId2" Type="http://schemas.openxmlformats.org/officeDocument/2006/relationships/notesMaster" Target="../notesMasters/notesMaster1.xml"/>
</Relationships>
</file>

<file path=ppt/notesSlides/_rels/notesSlide96.xml.rels><?xml version="1.0" encoding="UTF-8"?>
<Relationships xmlns="http://schemas.openxmlformats.org/package/2006/relationships"><Relationship Id="rId1" Type="http://schemas.openxmlformats.org/officeDocument/2006/relationships/slide" Target="../slides/slide96.xml"/><Relationship Id="rId2" Type="http://schemas.openxmlformats.org/officeDocument/2006/relationships/notesMaster" Target="../notesMasters/notesMaster1.xml"/>
</Relationships>
</file>

<file path=ppt/notesSlides/_rels/notesSlide97.xml.rels><?xml version="1.0" encoding="UTF-8"?>
<Relationships xmlns="http://schemas.openxmlformats.org/package/2006/relationships"><Relationship Id="rId1" Type="http://schemas.openxmlformats.org/officeDocument/2006/relationships/slide" Target="../slides/slide97.xml"/><Relationship Id="rId2" Type="http://schemas.openxmlformats.org/officeDocument/2006/relationships/notesMaster" Target="../notesMasters/notesMaster1.xml"/>
</Relationships>
</file>

<file path=ppt/notesSlides/_rels/notesSlide98.xml.rels><?xml version="1.0" encoding="UTF-8"?>
<Relationships xmlns="http://schemas.openxmlformats.org/package/2006/relationships"><Relationship Id="rId1" Type="http://schemas.openxmlformats.org/officeDocument/2006/relationships/slide" Target="../slides/slide98.xml"/><Relationship Id="rId2" Type="http://schemas.openxmlformats.org/officeDocument/2006/relationships/notesMaster" Target="../notesMasters/notesMaster1.xml"/>
</Relationships>
</file>

<file path=ppt/notesSlides/_rels/notesSlide99.xml.rels><?xml version="1.0" encoding="UTF-8"?>
<Relationships xmlns="http://schemas.openxmlformats.org/package/2006/relationships"><Relationship Id="rId1" Type="http://schemas.openxmlformats.org/officeDocument/2006/relationships/slide" Target="../slides/slide9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0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9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E3850AD-6353-456F-8A54-FB81C165B46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0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9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00351B-CC44-4E0D-B139-246588CF18C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1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0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E511F1-A4ED-4F11-90EB-01D3E686C91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1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0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C765F02-3B48-4827-B38A-08915A2BFAF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1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0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AE2E13F-7A40-412B-951D-7EBEEF6FD7F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1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1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B60FAD6-5C14-4087-BC5B-5385F0401A5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1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1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FA3968-E8D5-451C-990A-F89F98617F9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1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17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983D2D8-6DB8-4CC5-8170-993B352812B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1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20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243A653-7CA5-4462-BEBF-9E1DF064EC3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1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23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A469D10-8A2C-4C04-9ECE-1E8ABD714A1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0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7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8EEB998-8CA0-418E-8D94-98886F6113A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1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26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FCC537B-D3DA-420D-B924-C8E93F83D29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1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29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C36E46E-3E5F-49CF-93A7-B2B54547761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1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32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C39C1C4-43C6-4C7A-8660-F3FAAB4A84B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1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35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97E17C8-D004-407E-9C3F-6F6D8B700B1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1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38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A0580EA-554F-4FA0-81A8-2BEE007D5D6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1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41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B83FF52-9CBD-4A2B-BE21-E612D1818F5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1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44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F53B700-0D81-4B97-AAE0-6614FF0D487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1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47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2491B31-4AD5-4335-B9D8-C3940E98BE8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1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50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FC65321-11B8-4D61-861D-F232EC779A7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1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53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CF66F57-FF82-45A7-9EE2-33BA252ADC2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0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7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5073B13-9961-4765-8515-D7CEBAC498C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1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56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45952DB-7C9E-4F0E-ADD3-BD3571F4DD2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1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59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C47704D-3AFF-4906-A1FF-200996A54EF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1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2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06E7DA9-9DC2-43D9-984D-8E304000C9A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1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5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EB71D77-7E12-49A3-816A-A0C83707603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1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8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0824A77-B562-4BB2-8532-E930FD13609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1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71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AF106D-7482-4D5F-A39A-2C21373C50B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1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74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41F400E-E8E8-48B9-AE0D-03CD8E26DDD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1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77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10C118A-9D17-49E1-BFBC-A7399B970C4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1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0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7B0E48-AEFE-40E1-86A5-7026E3BB009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1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3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CC6AC10-8459-480E-BBDB-DFADDA423E1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0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7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CA5CA73-EC41-4632-B59D-B9B4DAECBA4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1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6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CE58C49-1C0C-4ECC-AA5D-25640CE8F49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1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9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B0E94BD-B1EF-40C5-BF74-340363C840E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1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2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55D76CD-FF48-4572-8C51-85ACF3DAF7D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1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5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B3F4946-9955-4045-9EF0-D5FAB54F106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1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8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728A57A-9BB5-4CA4-9FCA-82D18A6B280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2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1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2CEDD77-D4D0-4280-B91A-976A69EF130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2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4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9D1F019-5154-4A8A-AE77-849513A3FEC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2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7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C029615-C65E-42BC-9DC1-C88F38BDAF4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2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0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9864486-EC37-4403-8D98-62AC968B22A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2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3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B1D0028-93BF-4B4C-88BE-80BEA7F33FB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0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8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B07C08D-EA83-46A0-9CF7-FC980116F9F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2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6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457EDDF-E21A-4823-A79C-ED6B5BFD14C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2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9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331F49F-B9A2-42EF-A19E-63E353A06A7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2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22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08B9839-C897-4283-8102-5B08D3BDC1D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2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25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BB0566A-FE53-438D-90D1-D25641F897C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2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28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620CA04-9AE8-40BA-9F59-4C30829C1C1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2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31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887FA77-FC41-44BE-A4F9-107CEE042CF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2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34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F8E8149-45E5-426A-BB77-40668D4979E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2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37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18E489-3ABE-46F3-9413-D230C08AFB3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2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40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0FC034B-7724-4698-973D-E839EB7AF06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2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43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6D12EBE-C954-4E13-9AE0-0D1B12E2269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0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8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FDB0F82-1B49-4285-915B-01B466D4967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2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46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ADA578A-7558-4955-AF6D-BB7D2EBA1A3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2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49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042C938-41FD-4E9D-A52B-30D60BE6DB8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2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52" name="PlaceHolder 3"/>
          <p:cNvSpPr>
            <a:spLocks noGrp="1"/>
          </p:cNvSpPr>
          <p:nvPr>
            <p:ph type="sldNum" idx="70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62312BE-2EE5-4E6F-9ED0-67F50669529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2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55" name="PlaceHolder 3"/>
          <p:cNvSpPr>
            <a:spLocks noGrp="1"/>
          </p:cNvSpPr>
          <p:nvPr>
            <p:ph type="sldNum" idx="71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FF012FC-F2CC-4920-ADCD-C72E8F89566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2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58" name="PlaceHolder 3"/>
          <p:cNvSpPr>
            <a:spLocks noGrp="1"/>
          </p:cNvSpPr>
          <p:nvPr>
            <p:ph type="sldNum" idx="72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AC05155-B997-4798-9787-34C1D7E431D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2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61" name="PlaceHolder 3"/>
          <p:cNvSpPr>
            <a:spLocks noGrp="1"/>
          </p:cNvSpPr>
          <p:nvPr>
            <p:ph type="sldNum" idx="73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34DCCA6-ABC2-4655-BA77-6CCB5D7F632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2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64" name="PlaceHolder 3"/>
          <p:cNvSpPr>
            <a:spLocks noGrp="1"/>
          </p:cNvSpPr>
          <p:nvPr>
            <p:ph type="sldNum" idx="74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4971E71-5A7E-4D47-9457-9C1E86E29CF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2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67" name="PlaceHolder 3"/>
          <p:cNvSpPr>
            <a:spLocks noGrp="1"/>
          </p:cNvSpPr>
          <p:nvPr>
            <p:ph type="sldNum" idx="75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45548AF-F902-4732-80AF-63027272C0A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2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70" name="PlaceHolder 3"/>
          <p:cNvSpPr>
            <a:spLocks noGrp="1"/>
          </p:cNvSpPr>
          <p:nvPr>
            <p:ph type="sldNum" idx="76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DD1CA60-46C6-4255-A223-9DD3639C2D9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2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73" name="PlaceHolder 3"/>
          <p:cNvSpPr>
            <a:spLocks noGrp="1"/>
          </p:cNvSpPr>
          <p:nvPr>
            <p:ph type="sldNum" idx="77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5EC09BD-E2FC-4CF0-9AE3-FA01982F1F8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0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8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85D6B5E-DD79-4475-8EDE-86FBEDCA2B2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2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76" name="PlaceHolder 3"/>
          <p:cNvSpPr>
            <a:spLocks noGrp="1"/>
          </p:cNvSpPr>
          <p:nvPr>
            <p:ph type="sldNum" idx="78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9B3B84D-6A6F-4927-8C2D-425ECBF9690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2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79" name="PlaceHolder 3"/>
          <p:cNvSpPr>
            <a:spLocks noGrp="1"/>
          </p:cNvSpPr>
          <p:nvPr>
            <p:ph type="sldNum" idx="79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EAE1551-2664-4E7D-9803-9A079CDEA3D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2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82" name="PlaceHolder 3"/>
          <p:cNvSpPr>
            <a:spLocks noGrp="1"/>
          </p:cNvSpPr>
          <p:nvPr>
            <p:ph type="sldNum" idx="80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CAF0427-27FF-49F6-864A-0F71CB0E70E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2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85" name="PlaceHolder 3"/>
          <p:cNvSpPr>
            <a:spLocks noGrp="1"/>
          </p:cNvSpPr>
          <p:nvPr>
            <p:ph type="sldNum" idx="81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F3BE0BD-5C7C-4447-99F9-5CE6AA60E9A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2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88" name="PlaceHolder 3"/>
          <p:cNvSpPr>
            <a:spLocks noGrp="1"/>
          </p:cNvSpPr>
          <p:nvPr>
            <p:ph type="sldNum" idx="82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D04984-83BE-4661-A715-C76AF53CB59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2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91" name="PlaceHolder 3"/>
          <p:cNvSpPr>
            <a:spLocks noGrp="1"/>
          </p:cNvSpPr>
          <p:nvPr>
            <p:ph type="sldNum" idx="83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5C58A36-5BBC-41D4-8567-1E1416E5927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2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94" name="PlaceHolder 3"/>
          <p:cNvSpPr>
            <a:spLocks noGrp="1"/>
          </p:cNvSpPr>
          <p:nvPr>
            <p:ph type="sldNum" idx="84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0D0E9AF-6F6E-4066-B19B-229CB42DE2D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2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97" name="PlaceHolder 3"/>
          <p:cNvSpPr>
            <a:spLocks noGrp="1"/>
          </p:cNvSpPr>
          <p:nvPr>
            <p:ph type="sldNum" idx="85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68F6800-150E-49C0-8A22-FB61718B1B3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2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00" name="PlaceHolder 3"/>
          <p:cNvSpPr>
            <a:spLocks noGrp="1"/>
          </p:cNvSpPr>
          <p:nvPr>
            <p:ph type="sldNum" idx="86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B64D811-517E-4126-8A7F-E00197E9A68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3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03" name="PlaceHolder 3"/>
          <p:cNvSpPr>
            <a:spLocks noGrp="1"/>
          </p:cNvSpPr>
          <p:nvPr>
            <p:ph type="sldNum" idx="87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5C55A01-DD67-4F79-9F7C-D3F10FCBE3A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0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9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F67B1F4-2E26-4C33-B90B-F229F774991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3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06" name="PlaceHolder 3"/>
          <p:cNvSpPr>
            <a:spLocks noGrp="1"/>
          </p:cNvSpPr>
          <p:nvPr>
            <p:ph type="sldNum" idx="88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0C91D25-D64A-481C-9113-6D37839F28A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3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09" name="PlaceHolder 3"/>
          <p:cNvSpPr>
            <a:spLocks noGrp="1"/>
          </p:cNvSpPr>
          <p:nvPr>
            <p:ph type="sldNum" idx="89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786D1DD-5DBD-48F9-BF03-D7FB271D416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3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12" name="PlaceHolder 3"/>
          <p:cNvSpPr>
            <a:spLocks noGrp="1"/>
          </p:cNvSpPr>
          <p:nvPr>
            <p:ph type="sldNum" idx="90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1EF752B-C826-4FAB-BE52-332B2D50F66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3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15" name="PlaceHolder 3"/>
          <p:cNvSpPr>
            <a:spLocks noGrp="1"/>
          </p:cNvSpPr>
          <p:nvPr>
            <p:ph type="sldNum" idx="91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C6C980B-1686-402B-9302-7BB9A1C22A5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3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18" name="PlaceHolder 3"/>
          <p:cNvSpPr>
            <a:spLocks noGrp="1"/>
          </p:cNvSpPr>
          <p:nvPr>
            <p:ph type="sldNum" idx="92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70990CE-EF4F-429B-A4F2-6C6DC960817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3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21" name="PlaceHolder 3"/>
          <p:cNvSpPr>
            <a:spLocks noGrp="1"/>
          </p:cNvSpPr>
          <p:nvPr>
            <p:ph type="sldNum" idx="93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6230F5E-B418-401A-A47A-41F888644C3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3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24" name="PlaceHolder 3"/>
          <p:cNvSpPr>
            <a:spLocks noGrp="1"/>
          </p:cNvSpPr>
          <p:nvPr>
            <p:ph type="sldNum" idx="94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73F71BA-D13B-4809-B60B-95ED40A2BBA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3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27" name="PlaceHolder 3"/>
          <p:cNvSpPr>
            <a:spLocks noGrp="1"/>
          </p:cNvSpPr>
          <p:nvPr>
            <p:ph type="sldNum" idx="95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DEEB050-8032-4F17-92AE-0A6AB7876D9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3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30" name="PlaceHolder 3"/>
          <p:cNvSpPr>
            <a:spLocks noGrp="1"/>
          </p:cNvSpPr>
          <p:nvPr>
            <p:ph type="sldNum" idx="96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F8B997F-E81D-4804-9754-9998B995EC3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3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33" name="PlaceHolder 3"/>
          <p:cNvSpPr>
            <a:spLocks noGrp="1"/>
          </p:cNvSpPr>
          <p:nvPr>
            <p:ph type="sldNum" idx="97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DF1E1CA-D9E2-49E1-8BF5-8AA678F5439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0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9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78F3A04-D776-41B3-B79F-0CD99DE888B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3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36" name="PlaceHolder 3"/>
          <p:cNvSpPr>
            <a:spLocks noGrp="1"/>
          </p:cNvSpPr>
          <p:nvPr>
            <p:ph type="sldNum" idx="98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1CC9B9C-BE0B-4ACE-AA82-B2F9AC74DE0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3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39" name="PlaceHolder 3"/>
          <p:cNvSpPr>
            <a:spLocks noGrp="1"/>
          </p:cNvSpPr>
          <p:nvPr>
            <p:ph type="sldNum" idx="99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11E84CC-DA86-440E-9BFA-856ED4AEF92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3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42" name="PlaceHolder 3"/>
          <p:cNvSpPr>
            <a:spLocks noGrp="1"/>
          </p:cNvSpPr>
          <p:nvPr>
            <p:ph type="sldNum" idx="100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732960-6576-4E67-B40D-60BEB3D52BB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3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45" name="PlaceHolder 3"/>
          <p:cNvSpPr>
            <a:spLocks noGrp="1"/>
          </p:cNvSpPr>
          <p:nvPr>
            <p:ph type="sldNum" idx="101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27CD859-563D-48B5-9E88-3929B9E1682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3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48" name="PlaceHolder 3"/>
          <p:cNvSpPr>
            <a:spLocks noGrp="1"/>
          </p:cNvSpPr>
          <p:nvPr>
            <p:ph type="sldNum" idx="102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D956A5F-B536-4DF0-84BC-ECBC1BFD7FA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3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51" name="PlaceHolder 3"/>
          <p:cNvSpPr>
            <a:spLocks noGrp="1"/>
          </p:cNvSpPr>
          <p:nvPr>
            <p:ph type="sldNum" idx="103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D10DFA-81AF-4AA9-B5E5-B7A7E476F4C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3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54" name="PlaceHolder 3"/>
          <p:cNvSpPr>
            <a:spLocks noGrp="1"/>
          </p:cNvSpPr>
          <p:nvPr>
            <p:ph type="sldNum" idx="104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9D5B2A9-163C-4282-A198-492136F2879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3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57" name="PlaceHolder 3"/>
          <p:cNvSpPr>
            <a:spLocks noGrp="1"/>
          </p:cNvSpPr>
          <p:nvPr>
            <p:ph type="sldNum" idx="105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F4BA4DF-E9DF-41D4-ADE0-BA591310B00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3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60" name="PlaceHolder 3"/>
          <p:cNvSpPr>
            <a:spLocks noGrp="1"/>
          </p:cNvSpPr>
          <p:nvPr>
            <p:ph type="sldNum" idx="106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4382B86-56E8-49ED-8E39-EEBEE36417B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2200" cy="3415320"/>
          </a:xfrm>
          <a:prstGeom prst="rect">
            <a:avLst/>
          </a:prstGeom>
          <a:ln w="0">
            <a:noFill/>
          </a:ln>
        </p:spPr>
      </p:sp>
      <p:sp>
        <p:nvSpPr>
          <p:cNvPr id="13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720" cy="41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63" name="PlaceHolder 3"/>
          <p:cNvSpPr>
            <a:spLocks noGrp="1"/>
          </p:cNvSpPr>
          <p:nvPr>
            <p:ph type="sldNum" idx="107"/>
          </p:nvPr>
        </p:nvSpPr>
        <p:spPr>
          <a:xfrm>
            <a:off x="3884760" y="8685360"/>
            <a:ext cx="2958120" cy="44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6C208DC-F225-40F7-A165-FEA1C8ACA07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C2FA882-5832-4574-8510-9FC2E136DB4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EE62D5-984C-4800-945E-B5F23A6C621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91ED417-CBFC-4730-9E30-446EDE45ED8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FFB9B52-3E63-4221-AF12-27318235BE8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CE90406-4FDD-459E-AFCB-35165D0BA58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52E2031-37A8-4C58-BFE6-571D65ADD05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6EDF336-764A-46C1-83BD-E0ED55BD9CD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85B57DF-1107-4BDA-81B5-B983B6512AE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EAA6157-4C03-45E8-A1B7-5952119BBC0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A585D06-BD0F-4776-8145-87B11C1AF71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793B17D-793F-4084-97F5-E8290859607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BF4D7D-29AC-4061-9466-2432A77596A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A008992-783C-45C4-8EB6-BACDC721C6C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0BFA6EA-E368-43F4-B4A8-3936314C6DC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BD0224D-AE00-43CA-99DE-8E9F3A9465E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0B9CACD-6083-4018-9F93-92F13A61ECD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BF44380-57D4-40D2-99CA-A63F6013B05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1E490EA-E51A-4D96-9B88-62F8869A949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7229232-DEBD-4C99-A5A6-E2B52796D56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B8DB321-5AE6-4697-9B3B-9B0A368FCD6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29737A7-4170-48EB-A20B-06C442D1B21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5867C80-85C7-4C5C-95F2-3105BC9F6D7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8A0B76A-7DC9-4017-B0B2-24B380E3B19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276D73-F17A-43E9-9768-6438236222E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3760" y="5254560"/>
            <a:ext cx="3177720" cy="288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3760" y="5254560"/>
            <a:ext cx="2337840" cy="288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5532483-66A6-4B81-B62E-921C4FD49E40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98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254560"/>
            <a:ext cx="2337840" cy="288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</a:t>
            </a:r>
            <a:r>
              <a:rPr b="0" lang="en-US" sz="4400" spc="-1" strike="noStrike">
                <a:latin typeface="Arial"/>
              </a:rPr>
              <a:t>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3760" y="5254560"/>
            <a:ext cx="3177720" cy="288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3760" y="5254560"/>
            <a:ext cx="2337840" cy="288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A6E45AD-8F1F-4A64-9236-1FBB8586AB8D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254560"/>
            <a:ext cx="2337840" cy="288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2.png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6.png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01.png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5.png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09.png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14.png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18.png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22.png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27.png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31.png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36.png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0.png"/><Relationship Id="rId2" Type="http://schemas.openxmlformats.org/officeDocument/2006/relationships/image" Target="../media/image141.png"/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image" Target="../media/image14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45.png"/><Relationship Id="rId2" Type="http://schemas.openxmlformats.org/officeDocument/2006/relationships/image" Target="../media/image146.png"/><Relationship Id="rId3" Type="http://schemas.openxmlformats.org/officeDocument/2006/relationships/image" Target="../media/image147.png"/><Relationship Id="rId4" Type="http://schemas.openxmlformats.org/officeDocument/2006/relationships/image" Target="../media/image14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49.png"/><Relationship Id="rId2" Type="http://schemas.openxmlformats.org/officeDocument/2006/relationships/image" Target="../media/image150.png"/><Relationship Id="rId3" Type="http://schemas.openxmlformats.org/officeDocument/2006/relationships/image" Target="../media/image151.png"/><Relationship Id="rId4" Type="http://schemas.openxmlformats.org/officeDocument/2006/relationships/image" Target="../media/image15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53.png"/><Relationship Id="rId2" Type="http://schemas.openxmlformats.org/officeDocument/2006/relationships/image" Target="../media/image154.png"/><Relationship Id="rId3" Type="http://schemas.openxmlformats.org/officeDocument/2006/relationships/image" Target="../media/image155.png"/><Relationship Id="rId4" Type="http://schemas.openxmlformats.org/officeDocument/2006/relationships/image" Target="../media/image156.png"/><Relationship Id="rId5" Type="http://schemas.openxmlformats.org/officeDocument/2006/relationships/image" Target="../media/image15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58.png"/><Relationship Id="rId2" Type="http://schemas.openxmlformats.org/officeDocument/2006/relationships/image" Target="../media/image159.png"/><Relationship Id="rId3" Type="http://schemas.openxmlformats.org/officeDocument/2006/relationships/image" Target="../media/image160.png"/><Relationship Id="rId4" Type="http://schemas.openxmlformats.org/officeDocument/2006/relationships/image" Target="../media/image16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2.png"/><Relationship Id="rId2" Type="http://schemas.openxmlformats.org/officeDocument/2006/relationships/image" Target="../media/image163.png"/><Relationship Id="rId3" Type="http://schemas.openxmlformats.org/officeDocument/2006/relationships/image" Target="../media/image164.png"/><Relationship Id="rId4" Type="http://schemas.openxmlformats.org/officeDocument/2006/relationships/image" Target="../media/image16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66.png"/><Relationship Id="rId2" Type="http://schemas.openxmlformats.org/officeDocument/2006/relationships/image" Target="../media/image167.png"/><Relationship Id="rId3" Type="http://schemas.openxmlformats.org/officeDocument/2006/relationships/image" Target="../media/image168.png"/><Relationship Id="rId4" Type="http://schemas.openxmlformats.org/officeDocument/2006/relationships/image" Target="../media/image169.png"/><Relationship Id="rId5" Type="http://schemas.openxmlformats.org/officeDocument/2006/relationships/image" Target="../media/image17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1.png"/><Relationship Id="rId2" Type="http://schemas.openxmlformats.org/officeDocument/2006/relationships/image" Target="../media/image172.png"/><Relationship Id="rId3" Type="http://schemas.openxmlformats.org/officeDocument/2006/relationships/image" Target="../media/image173.png"/><Relationship Id="rId4" Type="http://schemas.openxmlformats.org/officeDocument/2006/relationships/image" Target="../media/image17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75.png"/><Relationship Id="rId2" Type="http://schemas.openxmlformats.org/officeDocument/2006/relationships/image" Target="../media/image176.png"/><Relationship Id="rId3" Type="http://schemas.openxmlformats.org/officeDocument/2006/relationships/image" Target="../media/image177.png"/><Relationship Id="rId4" Type="http://schemas.openxmlformats.org/officeDocument/2006/relationships/image" Target="../media/image178.png"/><Relationship Id="rId5" Type="http://schemas.openxmlformats.org/officeDocument/2006/relationships/image" Target="../media/image17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80.png"/><Relationship Id="rId2" Type="http://schemas.openxmlformats.org/officeDocument/2006/relationships/image" Target="../media/image181.png"/><Relationship Id="rId3" Type="http://schemas.openxmlformats.org/officeDocument/2006/relationships/image" Target="../media/image182.png"/><Relationship Id="rId4" Type="http://schemas.openxmlformats.org/officeDocument/2006/relationships/image" Target="../media/image18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4.png"/><Relationship Id="rId2" Type="http://schemas.openxmlformats.org/officeDocument/2006/relationships/image" Target="../media/image185.png"/><Relationship Id="rId3" Type="http://schemas.openxmlformats.org/officeDocument/2006/relationships/image" Target="../media/image186.png"/><Relationship Id="rId4" Type="http://schemas.openxmlformats.org/officeDocument/2006/relationships/image" Target="../media/image187.png"/><Relationship Id="rId5" Type="http://schemas.openxmlformats.org/officeDocument/2006/relationships/image" Target="../media/image18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189.png"/><Relationship Id="rId2" Type="http://schemas.openxmlformats.org/officeDocument/2006/relationships/image" Target="../media/image190.png"/><Relationship Id="rId3" Type="http://schemas.openxmlformats.org/officeDocument/2006/relationships/image" Target="../media/image191.png"/><Relationship Id="rId4" Type="http://schemas.openxmlformats.org/officeDocument/2006/relationships/image" Target="../media/image19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3.png"/><Relationship Id="rId2" Type="http://schemas.openxmlformats.org/officeDocument/2006/relationships/image" Target="../media/image194.png"/><Relationship Id="rId3" Type="http://schemas.openxmlformats.org/officeDocument/2006/relationships/image" Target="../media/image195.png"/><Relationship Id="rId4" Type="http://schemas.openxmlformats.org/officeDocument/2006/relationships/image" Target="../media/image19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197.png"/><Relationship Id="rId2" Type="http://schemas.openxmlformats.org/officeDocument/2006/relationships/image" Target="../media/image198.png"/><Relationship Id="rId3" Type="http://schemas.openxmlformats.org/officeDocument/2006/relationships/image" Target="../media/image199.png"/><Relationship Id="rId4" Type="http://schemas.openxmlformats.org/officeDocument/2006/relationships/image" Target="../media/image200.png"/><Relationship Id="rId5" Type="http://schemas.openxmlformats.org/officeDocument/2006/relationships/image" Target="../media/image20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202.png"/><Relationship Id="rId2" Type="http://schemas.openxmlformats.org/officeDocument/2006/relationships/image" Target="../media/image203.png"/><Relationship Id="rId3" Type="http://schemas.openxmlformats.org/officeDocument/2006/relationships/image" Target="../media/image204.png"/><Relationship Id="rId4" Type="http://schemas.openxmlformats.org/officeDocument/2006/relationships/image" Target="../media/image20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6.png"/><Relationship Id="rId2" Type="http://schemas.openxmlformats.org/officeDocument/2006/relationships/image" Target="../media/image207.png"/><Relationship Id="rId3" Type="http://schemas.openxmlformats.org/officeDocument/2006/relationships/image" Target="../media/image208.png"/><Relationship Id="rId4" Type="http://schemas.openxmlformats.org/officeDocument/2006/relationships/image" Target="../media/image20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210.png"/><Relationship Id="rId2" Type="http://schemas.openxmlformats.org/officeDocument/2006/relationships/image" Target="../media/image211.png"/><Relationship Id="rId3" Type="http://schemas.openxmlformats.org/officeDocument/2006/relationships/image" Target="../media/image212.png"/><Relationship Id="rId4" Type="http://schemas.openxmlformats.org/officeDocument/2006/relationships/image" Target="../media/image213.png"/><Relationship Id="rId5" Type="http://schemas.openxmlformats.org/officeDocument/2006/relationships/image" Target="../media/image21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5.png"/><Relationship Id="rId2" Type="http://schemas.openxmlformats.org/officeDocument/2006/relationships/image" Target="../media/image216.png"/><Relationship Id="rId3" Type="http://schemas.openxmlformats.org/officeDocument/2006/relationships/image" Target="../media/image217.png"/><Relationship Id="rId4" Type="http://schemas.openxmlformats.org/officeDocument/2006/relationships/image" Target="../media/image21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219.png"/><Relationship Id="rId2" Type="http://schemas.openxmlformats.org/officeDocument/2006/relationships/image" Target="../media/image220.png"/><Relationship Id="rId3" Type="http://schemas.openxmlformats.org/officeDocument/2006/relationships/image" Target="../media/image221.png"/><Relationship Id="rId4" Type="http://schemas.openxmlformats.org/officeDocument/2006/relationships/image" Target="../media/image222.png"/><Relationship Id="rId5" Type="http://schemas.openxmlformats.org/officeDocument/2006/relationships/image" Target="../media/image22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224.png"/><Relationship Id="rId2" Type="http://schemas.openxmlformats.org/officeDocument/2006/relationships/image" Target="../media/image225.png"/><Relationship Id="rId3" Type="http://schemas.openxmlformats.org/officeDocument/2006/relationships/image" Target="../media/image226.png"/><Relationship Id="rId4" Type="http://schemas.openxmlformats.org/officeDocument/2006/relationships/image" Target="../media/image22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28.png"/><Relationship Id="rId2" Type="http://schemas.openxmlformats.org/officeDocument/2006/relationships/image" Target="../media/image229.png"/><Relationship Id="rId3" Type="http://schemas.openxmlformats.org/officeDocument/2006/relationships/image" Target="../media/image230.png"/><Relationship Id="rId4" Type="http://schemas.openxmlformats.org/officeDocument/2006/relationships/image" Target="../media/image231.png"/><Relationship Id="rId5" Type="http://schemas.openxmlformats.org/officeDocument/2006/relationships/image" Target="../media/image23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233.png"/><Relationship Id="rId2" Type="http://schemas.openxmlformats.org/officeDocument/2006/relationships/image" Target="../media/image234.png"/><Relationship Id="rId3" Type="http://schemas.openxmlformats.org/officeDocument/2006/relationships/image" Target="../media/image235.png"/><Relationship Id="rId4" Type="http://schemas.openxmlformats.org/officeDocument/2006/relationships/image" Target="../media/image23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37.png"/><Relationship Id="rId2" Type="http://schemas.openxmlformats.org/officeDocument/2006/relationships/image" Target="../media/image238.png"/><Relationship Id="rId3" Type="http://schemas.openxmlformats.org/officeDocument/2006/relationships/image" Target="../media/image239.png"/><Relationship Id="rId4" Type="http://schemas.openxmlformats.org/officeDocument/2006/relationships/image" Target="../media/image24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241.png"/><Relationship Id="rId2" Type="http://schemas.openxmlformats.org/officeDocument/2006/relationships/image" Target="../media/image242.png"/><Relationship Id="rId3" Type="http://schemas.openxmlformats.org/officeDocument/2006/relationships/image" Target="../media/image243.png"/><Relationship Id="rId4" Type="http://schemas.openxmlformats.org/officeDocument/2006/relationships/image" Target="../media/image244.png"/><Relationship Id="rId5" Type="http://schemas.openxmlformats.org/officeDocument/2006/relationships/image" Target="../media/image24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246.png"/><Relationship Id="rId2" Type="http://schemas.openxmlformats.org/officeDocument/2006/relationships/image" Target="../media/image247.png"/><Relationship Id="rId3" Type="http://schemas.openxmlformats.org/officeDocument/2006/relationships/image" Target="../media/image248.png"/><Relationship Id="rId4" Type="http://schemas.openxmlformats.org/officeDocument/2006/relationships/image" Target="../media/image24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250.png"/><Relationship Id="rId2" Type="http://schemas.openxmlformats.org/officeDocument/2006/relationships/image" Target="../media/image251.png"/><Relationship Id="rId3" Type="http://schemas.openxmlformats.org/officeDocument/2006/relationships/image" Target="../media/image252.png"/><Relationship Id="rId4" Type="http://schemas.openxmlformats.org/officeDocument/2006/relationships/image" Target="../media/image25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254.png"/><Relationship Id="rId2" Type="http://schemas.openxmlformats.org/officeDocument/2006/relationships/image" Target="../media/image255.png"/><Relationship Id="rId3" Type="http://schemas.openxmlformats.org/officeDocument/2006/relationships/image" Target="../media/image256.png"/><Relationship Id="rId4" Type="http://schemas.openxmlformats.org/officeDocument/2006/relationships/image" Target="../media/image257.png"/><Relationship Id="rId5" Type="http://schemas.openxmlformats.org/officeDocument/2006/relationships/image" Target="../media/image25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259.png"/><Relationship Id="rId2" Type="http://schemas.openxmlformats.org/officeDocument/2006/relationships/image" Target="../media/image260.png"/><Relationship Id="rId3" Type="http://schemas.openxmlformats.org/officeDocument/2006/relationships/image" Target="../media/image261.png"/><Relationship Id="rId4" Type="http://schemas.openxmlformats.org/officeDocument/2006/relationships/image" Target="../media/image26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263.png"/><Relationship Id="rId2" Type="http://schemas.openxmlformats.org/officeDocument/2006/relationships/image" Target="../media/image264.png"/><Relationship Id="rId3" Type="http://schemas.openxmlformats.org/officeDocument/2006/relationships/image" Target="../media/image265.png"/><Relationship Id="rId4" Type="http://schemas.openxmlformats.org/officeDocument/2006/relationships/image" Target="../media/image266.png"/><Relationship Id="rId5" Type="http://schemas.openxmlformats.org/officeDocument/2006/relationships/image" Target="../media/image26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268.png"/><Relationship Id="rId2" Type="http://schemas.openxmlformats.org/officeDocument/2006/relationships/image" Target="../media/image269.png"/><Relationship Id="rId3" Type="http://schemas.openxmlformats.org/officeDocument/2006/relationships/image" Target="../media/image270.png"/><Relationship Id="rId4" Type="http://schemas.openxmlformats.org/officeDocument/2006/relationships/image" Target="../media/image27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272.png"/><Relationship Id="rId2" Type="http://schemas.openxmlformats.org/officeDocument/2006/relationships/image" Target="../media/image273.png"/><Relationship Id="rId3" Type="http://schemas.openxmlformats.org/officeDocument/2006/relationships/image" Target="../media/image274.png"/><Relationship Id="rId4" Type="http://schemas.openxmlformats.org/officeDocument/2006/relationships/image" Target="../media/image275.png"/><Relationship Id="rId5" Type="http://schemas.openxmlformats.org/officeDocument/2006/relationships/image" Target="../media/image27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image" Target="../media/image277.png"/><Relationship Id="rId2" Type="http://schemas.openxmlformats.org/officeDocument/2006/relationships/image" Target="../media/image278.png"/><Relationship Id="rId3" Type="http://schemas.openxmlformats.org/officeDocument/2006/relationships/image" Target="../media/image279.png"/><Relationship Id="rId4" Type="http://schemas.openxmlformats.org/officeDocument/2006/relationships/image" Target="../media/image28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4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281.png"/><Relationship Id="rId2" Type="http://schemas.openxmlformats.org/officeDocument/2006/relationships/image" Target="../media/image282.png"/><Relationship Id="rId3" Type="http://schemas.openxmlformats.org/officeDocument/2006/relationships/image" Target="../media/image283.png"/><Relationship Id="rId4" Type="http://schemas.openxmlformats.org/officeDocument/2006/relationships/image" Target="../media/image28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285.png"/><Relationship Id="rId2" Type="http://schemas.openxmlformats.org/officeDocument/2006/relationships/image" Target="../media/image286.png"/><Relationship Id="rId3" Type="http://schemas.openxmlformats.org/officeDocument/2006/relationships/image" Target="../media/image287.png"/><Relationship Id="rId4" Type="http://schemas.openxmlformats.org/officeDocument/2006/relationships/image" Target="../media/image288.png"/><Relationship Id="rId5" Type="http://schemas.openxmlformats.org/officeDocument/2006/relationships/image" Target="../media/image28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6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image" Target="../media/image290.png"/><Relationship Id="rId2" Type="http://schemas.openxmlformats.org/officeDocument/2006/relationships/image" Target="../media/image291.png"/><Relationship Id="rId3" Type="http://schemas.openxmlformats.org/officeDocument/2006/relationships/image" Target="../media/image292.png"/><Relationship Id="rId4" Type="http://schemas.openxmlformats.org/officeDocument/2006/relationships/image" Target="../media/image29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7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294.png"/><Relationship Id="rId2" Type="http://schemas.openxmlformats.org/officeDocument/2006/relationships/image" Target="../media/image295.png"/><Relationship Id="rId3" Type="http://schemas.openxmlformats.org/officeDocument/2006/relationships/image" Target="../media/image296.png"/><Relationship Id="rId4" Type="http://schemas.openxmlformats.org/officeDocument/2006/relationships/image" Target="../media/image29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8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298.png"/><Relationship Id="rId2" Type="http://schemas.openxmlformats.org/officeDocument/2006/relationships/image" Target="../media/image299.png"/><Relationship Id="rId3" Type="http://schemas.openxmlformats.org/officeDocument/2006/relationships/image" Target="../media/image300.png"/><Relationship Id="rId4" Type="http://schemas.openxmlformats.org/officeDocument/2006/relationships/image" Target="../media/image301.png"/><Relationship Id="rId5" Type="http://schemas.openxmlformats.org/officeDocument/2006/relationships/image" Target="../media/image30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image" Target="../media/image303.png"/><Relationship Id="rId2" Type="http://schemas.openxmlformats.org/officeDocument/2006/relationships/image" Target="../media/image304.png"/><Relationship Id="rId3" Type="http://schemas.openxmlformats.org/officeDocument/2006/relationships/image" Target="../media/image305.png"/><Relationship Id="rId4" Type="http://schemas.openxmlformats.org/officeDocument/2006/relationships/image" Target="../media/image30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0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image" Target="../media/image307.png"/><Relationship Id="rId2" Type="http://schemas.openxmlformats.org/officeDocument/2006/relationships/image" Target="../media/image308.png"/><Relationship Id="rId3" Type="http://schemas.openxmlformats.org/officeDocument/2006/relationships/image" Target="../media/image309.png"/><Relationship Id="rId4" Type="http://schemas.openxmlformats.org/officeDocument/2006/relationships/image" Target="../media/image310.png"/><Relationship Id="rId5" Type="http://schemas.openxmlformats.org/officeDocument/2006/relationships/image" Target="../media/image31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image" Target="../media/image312.png"/><Relationship Id="rId2" Type="http://schemas.openxmlformats.org/officeDocument/2006/relationships/image" Target="../media/image313.png"/><Relationship Id="rId3" Type="http://schemas.openxmlformats.org/officeDocument/2006/relationships/image" Target="../media/image314.png"/><Relationship Id="rId4" Type="http://schemas.openxmlformats.org/officeDocument/2006/relationships/image" Target="../media/image31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2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image" Target="../media/image316.png"/><Relationship Id="rId2" Type="http://schemas.openxmlformats.org/officeDocument/2006/relationships/image" Target="../media/image317.png"/><Relationship Id="rId3" Type="http://schemas.openxmlformats.org/officeDocument/2006/relationships/image" Target="../media/image318.png"/><Relationship Id="rId4" Type="http://schemas.openxmlformats.org/officeDocument/2006/relationships/image" Target="../media/image319.png"/><Relationship Id="rId5" Type="http://schemas.openxmlformats.org/officeDocument/2006/relationships/image" Target="../media/image32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image" Target="../media/image321.png"/><Relationship Id="rId2" Type="http://schemas.openxmlformats.org/officeDocument/2006/relationships/image" Target="../media/image322.png"/><Relationship Id="rId3" Type="http://schemas.openxmlformats.org/officeDocument/2006/relationships/image" Target="../media/image323.png"/><Relationship Id="rId4" Type="http://schemas.openxmlformats.org/officeDocument/2006/relationships/image" Target="../media/image32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4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325.png"/><Relationship Id="rId2" Type="http://schemas.openxmlformats.org/officeDocument/2006/relationships/image" Target="../media/image326.png"/><Relationship Id="rId3" Type="http://schemas.openxmlformats.org/officeDocument/2006/relationships/image" Target="../media/image327.png"/><Relationship Id="rId4" Type="http://schemas.openxmlformats.org/officeDocument/2006/relationships/image" Target="../media/image32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5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image" Target="../media/image329.png"/><Relationship Id="rId2" Type="http://schemas.openxmlformats.org/officeDocument/2006/relationships/image" Target="../media/image330.png"/><Relationship Id="rId3" Type="http://schemas.openxmlformats.org/officeDocument/2006/relationships/image" Target="../media/image331.png"/><Relationship Id="rId4" Type="http://schemas.openxmlformats.org/officeDocument/2006/relationships/image" Target="../media/image332.png"/><Relationship Id="rId5" Type="http://schemas.openxmlformats.org/officeDocument/2006/relationships/image" Target="../media/image33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6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image" Target="../media/image334.png"/><Relationship Id="rId2" Type="http://schemas.openxmlformats.org/officeDocument/2006/relationships/image" Target="../media/image335.png"/><Relationship Id="rId3" Type="http://schemas.openxmlformats.org/officeDocument/2006/relationships/image" Target="../media/image336.png"/><Relationship Id="rId4" Type="http://schemas.openxmlformats.org/officeDocument/2006/relationships/image" Target="../media/image33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7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image" Target="../media/image338.png"/><Relationship Id="rId2" Type="http://schemas.openxmlformats.org/officeDocument/2006/relationships/image" Target="../media/image339.png"/><Relationship Id="rId3" Type="http://schemas.openxmlformats.org/officeDocument/2006/relationships/image" Target="../media/image340.png"/><Relationship Id="rId4" Type="http://schemas.openxmlformats.org/officeDocument/2006/relationships/image" Target="../media/image34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8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image" Target="../media/image342.png"/><Relationship Id="rId2" Type="http://schemas.openxmlformats.org/officeDocument/2006/relationships/image" Target="../media/image343.png"/><Relationship Id="rId3" Type="http://schemas.openxmlformats.org/officeDocument/2006/relationships/image" Target="../media/image344.png"/><Relationship Id="rId4" Type="http://schemas.openxmlformats.org/officeDocument/2006/relationships/image" Target="../media/image345.png"/><Relationship Id="rId5" Type="http://schemas.openxmlformats.org/officeDocument/2006/relationships/image" Target="../media/image34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image" Target="../media/image347.png"/><Relationship Id="rId2" Type="http://schemas.openxmlformats.org/officeDocument/2006/relationships/image" Target="../media/image348.png"/><Relationship Id="rId3" Type="http://schemas.openxmlformats.org/officeDocument/2006/relationships/image" Target="../media/image349.png"/><Relationship Id="rId4" Type="http://schemas.openxmlformats.org/officeDocument/2006/relationships/image" Target="../media/image35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0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image" Target="../media/image351.png"/><Relationship Id="rId2" Type="http://schemas.openxmlformats.org/officeDocument/2006/relationships/image" Target="../media/image352.png"/><Relationship Id="rId3" Type="http://schemas.openxmlformats.org/officeDocument/2006/relationships/image" Target="../media/image353.png"/><Relationship Id="rId4" Type="http://schemas.openxmlformats.org/officeDocument/2006/relationships/image" Target="../media/image354.png"/><Relationship Id="rId5" Type="http://schemas.openxmlformats.org/officeDocument/2006/relationships/image" Target="../media/image35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81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image" Target="../media/image356.png"/><Relationship Id="rId2" Type="http://schemas.openxmlformats.org/officeDocument/2006/relationships/image" Target="../media/image357.png"/><Relationship Id="rId3" Type="http://schemas.openxmlformats.org/officeDocument/2006/relationships/image" Target="../media/image358.png"/><Relationship Id="rId4" Type="http://schemas.openxmlformats.org/officeDocument/2006/relationships/image" Target="../media/image35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2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image" Target="../media/image360.png"/><Relationship Id="rId2" Type="http://schemas.openxmlformats.org/officeDocument/2006/relationships/image" Target="../media/image361.png"/><Relationship Id="rId3" Type="http://schemas.openxmlformats.org/officeDocument/2006/relationships/image" Target="../media/image362.png"/><Relationship Id="rId4" Type="http://schemas.openxmlformats.org/officeDocument/2006/relationships/image" Target="../media/image363.png"/><Relationship Id="rId5" Type="http://schemas.openxmlformats.org/officeDocument/2006/relationships/image" Target="../media/image36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83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image" Target="../media/image365.png"/><Relationship Id="rId2" Type="http://schemas.openxmlformats.org/officeDocument/2006/relationships/image" Target="../media/image366.png"/><Relationship Id="rId3" Type="http://schemas.openxmlformats.org/officeDocument/2006/relationships/image" Target="../media/image367.png"/><Relationship Id="rId4" Type="http://schemas.openxmlformats.org/officeDocument/2006/relationships/image" Target="../media/image36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4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image" Target="../media/image369.png"/><Relationship Id="rId2" Type="http://schemas.openxmlformats.org/officeDocument/2006/relationships/image" Target="../media/image370.png"/><Relationship Id="rId3" Type="http://schemas.openxmlformats.org/officeDocument/2006/relationships/image" Target="../media/image371.png"/><Relationship Id="rId4" Type="http://schemas.openxmlformats.org/officeDocument/2006/relationships/image" Target="../media/image37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5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image" Target="../media/image373.png"/><Relationship Id="rId2" Type="http://schemas.openxmlformats.org/officeDocument/2006/relationships/image" Target="../media/image374.png"/><Relationship Id="rId3" Type="http://schemas.openxmlformats.org/officeDocument/2006/relationships/image" Target="../media/image375.png"/><Relationship Id="rId4" Type="http://schemas.openxmlformats.org/officeDocument/2006/relationships/image" Target="../media/image376.png"/><Relationship Id="rId5" Type="http://schemas.openxmlformats.org/officeDocument/2006/relationships/image" Target="../media/image37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86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image" Target="../media/image378.png"/><Relationship Id="rId2" Type="http://schemas.openxmlformats.org/officeDocument/2006/relationships/image" Target="../media/image379.png"/><Relationship Id="rId3" Type="http://schemas.openxmlformats.org/officeDocument/2006/relationships/image" Target="../media/image380.png"/><Relationship Id="rId4" Type="http://schemas.openxmlformats.org/officeDocument/2006/relationships/image" Target="../media/image38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7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image" Target="../media/image382.png"/><Relationship Id="rId2" Type="http://schemas.openxmlformats.org/officeDocument/2006/relationships/image" Target="../media/image383.png"/><Relationship Id="rId3" Type="http://schemas.openxmlformats.org/officeDocument/2006/relationships/image" Target="../media/image384.png"/><Relationship Id="rId4" Type="http://schemas.openxmlformats.org/officeDocument/2006/relationships/image" Target="../media/image38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8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image" Target="../media/image386.png"/><Relationship Id="rId2" Type="http://schemas.openxmlformats.org/officeDocument/2006/relationships/image" Target="../media/image387.png"/><Relationship Id="rId3" Type="http://schemas.openxmlformats.org/officeDocument/2006/relationships/image" Target="../media/image388.png"/><Relationship Id="rId4" Type="http://schemas.openxmlformats.org/officeDocument/2006/relationships/image" Target="../media/image389.png"/><Relationship Id="rId5" Type="http://schemas.openxmlformats.org/officeDocument/2006/relationships/image" Target="../media/image39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8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image" Target="../media/image391.png"/><Relationship Id="rId2" Type="http://schemas.openxmlformats.org/officeDocument/2006/relationships/image" Target="../media/image392.png"/><Relationship Id="rId3" Type="http://schemas.openxmlformats.org/officeDocument/2006/relationships/image" Target="../media/image393.png"/><Relationship Id="rId4" Type="http://schemas.openxmlformats.org/officeDocument/2006/relationships/image" Target="../media/image39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90.xml"/>
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image" Target="../media/image395.png"/><Relationship Id="rId2" Type="http://schemas.openxmlformats.org/officeDocument/2006/relationships/image" Target="../media/image396.png"/><Relationship Id="rId3" Type="http://schemas.openxmlformats.org/officeDocument/2006/relationships/image" Target="../media/image397.png"/><Relationship Id="rId4" Type="http://schemas.openxmlformats.org/officeDocument/2006/relationships/image" Target="../media/image398.png"/><Relationship Id="rId5" Type="http://schemas.openxmlformats.org/officeDocument/2006/relationships/image" Target="../media/image39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1.xml"/>
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image" Target="../media/image400.png"/><Relationship Id="rId2" Type="http://schemas.openxmlformats.org/officeDocument/2006/relationships/image" Target="../media/image401.png"/><Relationship Id="rId3" Type="http://schemas.openxmlformats.org/officeDocument/2006/relationships/image" Target="../media/image402.png"/><Relationship Id="rId4" Type="http://schemas.openxmlformats.org/officeDocument/2006/relationships/image" Target="../media/image40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92.xml"/>
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image" Target="../media/image404.png"/><Relationship Id="rId2" Type="http://schemas.openxmlformats.org/officeDocument/2006/relationships/image" Target="../media/image405.png"/><Relationship Id="rId3" Type="http://schemas.openxmlformats.org/officeDocument/2006/relationships/image" Target="../media/image406.png"/><Relationship Id="rId4" Type="http://schemas.openxmlformats.org/officeDocument/2006/relationships/image" Target="../media/image407.png"/><Relationship Id="rId5" Type="http://schemas.openxmlformats.org/officeDocument/2006/relationships/image" Target="../media/image40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3.xml"/>
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image" Target="../media/image409.png"/><Relationship Id="rId2" Type="http://schemas.openxmlformats.org/officeDocument/2006/relationships/image" Target="../media/image410.png"/><Relationship Id="rId3" Type="http://schemas.openxmlformats.org/officeDocument/2006/relationships/image" Target="../media/image411.png"/><Relationship Id="rId4" Type="http://schemas.openxmlformats.org/officeDocument/2006/relationships/image" Target="../media/image41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94.xml"/>
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image" Target="../media/image413.png"/><Relationship Id="rId2" Type="http://schemas.openxmlformats.org/officeDocument/2006/relationships/image" Target="../media/image414.png"/><Relationship Id="rId3" Type="http://schemas.openxmlformats.org/officeDocument/2006/relationships/image" Target="../media/image415.png"/><Relationship Id="rId4" Type="http://schemas.openxmlformats.org/officeDocument/2006/relationships/image" Target="../media/image4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95.xml"/>
</Relationships>
</file>

<file path=ppt/slides/_rels/slide96.xml.rels><?xml version="1.0" encoding="UTF-8"?>
<Relationships xmlns="http://schemas.openxmlformats.org/package/2006/relationships"><Relationship Id="rId1" Type="http://schemas.openxmlformats.org/officeDocument/2006/relationships/image" Target="../media/image417.png"/><Relationship Id="rId2" Type="http://schemas.openxmlformats.org/officeDocument/2006/relationships/image" Target="../media/image418.png"/><Relationship Id="rId3" Type="http://schemas.openxmlformats.org/officeDocument/2006/relationships/image" Target="../media/image419.png"/><Relationship Id="rId4" Type="http://schemas.openxmlformats.org/officeDocument/2006/relationships/image" Target="../media/image420.png"/><Relationship Id="rId5" Type="http://schemas.openxmlformats.org/officeDocument/2006/relationships/image" Target="../media/image42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6.xml"/>
</Relationships>
</file>

<file path=ppt/slides/_rels/slide97.xml.rels><?xml version="1.0" encoding="UTF-8"?>
<Relationships xmlns="http://schemas.openxmlformats.org/package/2006/relationships"><Relationship Id="rId1" Type="http://schemas.openxmlformats.org/officeDocument/2006/relationships/image" Target="../media/image422.png"/><Relationship Id="rId2" Type="http://schemas.openxmlformats.org/officeDocument/2006/relationships/image" Target="../media/image423.png"/><Relationship Id="rId3" Type="http://schemas.openxmlformats.org/officeDocument/2006/relationships/image" Target="../media/image424.png"/><Relationship Id="rId4" Type="http://schemas.openxmlformats.org/officeDocument/2006/relationships/image" Target="../media/image42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97.xml"/>
</Relationships>
</file>

<file path=ppt/slides/_rels/slide98.xml.rels><?xml version="1.0" encoding="UTF-8"?>
<Relationships xmlns="http://schemas.openxmlformats.org/package/2006/relationships"><Relationship Id="rId1" Type="http://schemas.openxmlformats.org/officeDocument/2006/relationships/image" Target="../media/image426.png"/><Relationship Id="rId2" Type="http://schemas.openxmlformats.org/officeDocument/2006/relationships/image" Target="../media/image427.png"/><Relationship Id="rId3" Type="http://schemas.openxmlformats.org/officeDocument/2006/relationships/image" Target="../media/image428.png"/><Relationship Id="rId4" Type="http://schemas.openxmlformats.org/officeDocument/2006/relationships/image" Target="../media/image42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98.xml"/>
</Relationships>
</file>

<file path=ppt/slides/_rels/slide99.xml.rels><?xml version="1.0" encoding="UTF-8"?>
<Relationships xmlns="http://schemas.openxmlformats.org/package/2006/relationships"><Relationship Id="rId1" Type="http://schemas.openxmlformats.org/officeDocument/2006/relationships/image" Target="../media/image430.jpeg"/><Relationship Id="rId2" Type="http://schemas.openxmlformats.org/officeDocument/2006/relationships/image" Target="../media/image431.png"/><Relationship Id="rId3" Type="http://schemas.openxmlformats.org/officeDocument/2006/relationships/image" Target="../media/image432.png"/><Relationship Id="rId4" Type="http://schemas.openxmlformats.org/officeDocument/2006/relationships/image" Target="../media/image43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9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65960" cy="5653800"/>
          </a:xfrm>
          <a:prstGeom prst="rect">
            <a:avLst/>
          </a:prstGeom>
          <a:ln w="0">
            <a:noFill/>
          </a:ln>
        </p:spPr>
      </p:pic>
      <p:sp>
        <p:nvSpPr>
          <p:cNvPr id="89" name="Прямая соединительная линия 6"/>
          <p:cNvSpPr/>
          <p:nvPr/>
        </p:nvSpPr>
        <p:spPr>
          <a:xfrm flipH="1">
            <a:off x="2579040" y="2268360"/>
            <a:ext cx="4921200" cy="36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Рисунок 2" descr=""/>
          <p:cNvPicPr/>
          <p:nvPr/>
        </p:nvPicPr>
        <p:blipFill>
          <a:blip r:embed="rId2"/>
          <a:stretch/>
        </p:blipFill>
        <p:spPr>
          <a:xfrm>
            <a:off x="3524760" y="532800"/>
            <a:ext cx="3016440" cy="1225800"/>
          </a:xfrm>
          <a:prstGeom prst="rect">
            <a:avLst/>
          </a:prstGeom>
          <a:ln w="0">
            <a:noFill/>
          </a:ln>
        </p:spPr>
      </p:pic>
      <p:sp>
        <p:nvSpPr>
          <p:cNvPr id="91" name="Прямоугольник 5"/>
          <p:cNvSpPr/>
          <p:nvPr/>
        </p:nvSpPr>
        <p:spPr>
          <a:xfrm>
            <a:off x="551880" y="5024520"/>
            <a:ext cx="4394520" cy="38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2" name="Рисунок 13" descr=""/>
          <p:cNvPicPr/>
          <p:nvPr/>
        </p:nvPicPr>
        <p:blipFill>
          <a:blip r:embed="rId3"/>
          <a:stretch/>
        </p:blipFill>
        <p:spPr>
          <a:xfrm>
            <a:off x="3437280" y="5025600"/>
            <a:ext cx="414360" cy="414360"/>
          </a:xfrm>
          <a:prstGeom prst="rect">
            <a:avLst/>
          </a:prstGeom>
          <a:ln w="0">
            <a:noFill/>
          </a:ln>
        </p:spPr>
      </p:pic>
      <p:sp>
        <p:nvSpPr>
          <p:cNvPr id="93" name="Прямоугольник 10"/>
          <p:cNvSpPr/>
          <p:nvPr/>
        </p:nvSpPr>
        <p:spPr>
          <a:xfrm>
            <a:off x="1586160" y="2459880"/>
            <a:ext cx="6893640" cy="23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T Sans"/>
                <a:ea typeface="DejaVu Sans"/>
              </a:rPr>
              <a:t>TITLE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5" name="TextBox 15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Прямоугольник 3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7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179" name="TextBox 8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0" name="TextBox 9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8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18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183" name="Прямоугольник со скругленными углами 3"/>
          <p:cNvSpPr/>
          <p:nvPr/>
        </p:nvSpPr>
        <p:spPr>
          <a:xfrm>
            <a:off x="5916960" y="1642680"/>
            <a:ext cx="3635640" cy="2607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Рисунок 2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2560" cy="3472560"/>
          </a:xfrm>
          <a:prstGeom prst="rect">
            <a:avLst/>
          </a:prstGeom>
          <a:ln w="0">
            <a:noFill/>
          </a:ln>
        </p:spPr>
      </p:pic>
      <p:sp>
        <p:nvSpPr>
          <p:cNvPr id="185" name="Прямоугольник 3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8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18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188" name="TextBox 8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9" name="TextBox 9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9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19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192" name="TextBox 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3" name="TextBox 13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TextBox 2"/>
          <p:cNvSpPr/>
          <p:nvPr/>
        </p:nvSpPr>
        <p:spPr>
          <a:xfrm>
            <a:off x="1150200" y="105480"/>
            <a:ext cx="8400960" cy="73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" name="Прямоугольник 1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97" name="Picture 1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198" name="Picture 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199" name="TextBox 3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0" name="TextBox 4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1" name="Picture 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202" name="Рисунок 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203" name="Прямоугольник со скругленными углами 1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Прямоугольник 2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5" name="Picture 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206" name="Picture 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207" name="TextBox 5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8" name="TextBox 7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9" name="Picture 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210" name="Рисунок 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pic>
        <p:nvPicPr>
          <p:cNvPr id="211" name="Рисунок 4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1040" cy="3377520"/>
          </a:xfrm>
          <a:prstGeom prst="rect">
            <a:avLst/>
          </a:prstGeom>
          <a:ln w="0">
            <a:noFill/>
          </a:ln>
        </p:spPr>
      </p:pic>
      <p:sp>
        <p:nvSpPr>
          <p:cNvPr id="212" name="TextBox 10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3" name="TextBox 11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Box 12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5" name="TextBox 17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6" name="Прямоугольник 4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17" name="Picture 1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218" name="Picture 1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219" name="TextBox 18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0" name="TextBox 19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21" name="Picture 1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222" name="Рисунок 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223" name="Прямоугольник со скругленными углами 2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0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5" name="TextBox 21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6" name="Прямоугольник 6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27" name="Picture 1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228" name="Picture 1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229" name="TextBox 22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0" name="TextBox 23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31" name="Picture 1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232" name="Рисунок 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233" name="Прямоугольник со скругленными углами 4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Рисунок 7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7400" cy="3407400"/>
          </a:xfrm>
          <a:prstGeom prst="rect">
            <a:avLst/>
          </a:prstGeom>
          <a:ln w="0">
            <a:noFill/>
          </a:ln>
        </p:spPr>
      </p:pic>
      <p:sp>
        <p:nvSpPr>
          <p:cNvPr id="235" name="Прямоугольник 7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36" name="Picture 1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237" name="Picture 1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238" name="TextBox 24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9" name="TextBox 25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40" name="Picture 1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241" name="Рисунок 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242" name="TextBox 2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3" name="TextBox 27"/>
          <p:cNvSpPr/>
          <p:nvPr/>
        </p:nvSpPr>
        <p:spPr>
          <a:xfrm>
            <a:off x="1150200" y="105480"/>
            <a:ext cx="8400960" cy="64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Box 28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5" name="TextBox 29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6" name="Прямоугольник 8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47" name="Picture 1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248" name="Picture 2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249" name="TextBox 30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0" name="TextBox 31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51" name="Picture 2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252" name="Рисунок 1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253" name="Прямоугольник со скругленными углами 5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32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5" name="TextBox 33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6" name="Прямоугольник 9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57" name="Picture 2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258" name="Picture 2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259" name="TextBox 34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0" name="TextBox 35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1" name="Picture 2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262" name="Рисунок 1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263" name="Прямоугольник со скругленными углами 6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Прямоугольник 11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65" name="Picture 2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266" name="Picture 2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267" name="TextBox 36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8" name="TextBox 37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9" name="Picture 2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270" name="Рисунок 1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pic>
        <p:nvPicPr>
          <p:cNvPr id="271" name="Рисунок 1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5560" cy="3445560"/>
          </a:xfrm>
          <a:prstGeom prst="rect">
            <a:avLst/>
          </a:prstGeom>
          <a:ln w="0">
            <a:noFill/>
          </a:ln>
        </p:spPr>
      </p:pic>
      <p:sp>
        <p:nvSpPr>
          <p:cNvPr id="272" name="TextBox 38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3" name="TextBox 39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" name="TextBox 15"/>
          <p:cNvSpPr/>
          <p:nvPr/>
        </p:nvSpPr>
        <p:spPr>
          <a:xfrm>
            <a:off x="1150200" y="105480"/>
            <a:ext cx="8400960" cy="73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Прямоугольник 3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99" name="TextBox 8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TextBox 9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10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103" name="Прямоугольник со скругленными углами 3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Box 40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5" name="TextBox 41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6" name="Прямоугольник 12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77" name="Picture 2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278" name="Picture 2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279" name="TextBox 42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0" name="TextBox 43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81" name="Picture 3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282" name="Рисунок 1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283" name="Прямоугольник со скругленными углами 7"/>
          <p:cNvSpPr/>
          <p:nvPr/>
        </p:nvSpPr>
        <p:spPr>
          <a:xfrm>
            <a:off x="5916960" y="1642680"/>
            <a:ext cx="3635640" cy="2607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Рисунок 1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2560" cy="3472560"/>
          </a:xfrm>
          <a:prstGeom prst="rect">
            <a:avLst/>
          </a:prstGeom>
          <a:ln w="0">
            <a:noFill/>
          </a:ln>
        </p:spPr>
      </p:pic>
      <p:sp>
        <p:nvSpPr>
          <p:cNvPr id="285" name="Прямоугольник 13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86" name="Picture 3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287" name="Picture 3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288" name="TextBox 44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9" name="TextBox 45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90" name="Picture 3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291" name="Рисунок 2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292" name="TextBox 4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3" name="TextBox 47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Box 48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5" name="TextBox 49"/>
          <p:cNvSpPr/>
          <p:nvPr/>
        </p:nvSpPr>
        <p:spPr>
          <a:xfrm>
            <a:off x="1150200" y="105480"/>
            <a:ext cx="8400960" cy="73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6" name="Прямоугольник 14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97" name="Picture 3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298" name="Picture 3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299" name="TextBox 50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0" name="TextBox 51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1" name="Picture 3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302" name="Рисунок 2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303" name="Прямоугольник со скругленными углами 8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Прямоугольник 15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05" name="Picture 3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306" name="Picture 3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307" name="TextBox 52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8" name="TextBox 53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9" name="Picture 3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310" name="Рисунок 2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pic>
        <p:nvPicPr>
          <p:cNvPr id="311" name="Рисунок 2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1040" cy="3377520"/>
          </a:xfrm>
          <a:prstGeom prst="rect">
            <a:avLst/>
          </a:prstGeom>
          <a:ln w="0">
            <a:noFill/>
          </a:ln>
        </p:spPr>
      </p:pic>
      <p:sp>
        <p:nvSpPr>
          <p:cNvPr id="312" name="TextBox 54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3" name="TextBox 55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Box 5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5" name="TextBox 57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6" name="Прямоугольник 16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17" name="Picture 4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318" name="Picture 4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319" name="TextBox 58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0" name="TextBox 59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21" name="Picture 4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322" name="Рисунок 2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323" name="Прямоугольник со скругленными углами 9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Box 60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5" name="TextBox 61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6" name="Прямоугольник 17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27" name="Picture 4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328" name="Picture 4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329" name="TextBox 62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0" name="TextBox 63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31" name="Picture 4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332" name="Рисунок 2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333" name="Прямоугольник со скругленными углами 10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Рисунок 26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7400" cy="3407400"/>
          </a:xfrm>
          <a:prstGeom prst="rect">
            <a:avLst/>
          </a:prstGeom>
          <a:ln w="0">
            <a:noFill/>
          </a:ln>
        </p:spPr>
      </p:pic>
      <p:sp>
        <p:nvSpPr>
          <p:cNvPr id="335" name="Прямоугольник 18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36" name="Picture 4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337" name="Picture 4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338" name="TextBox 64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9" name="TextBox 65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40" name="Picture 4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341" name="Рисунок 27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342" name="TextBox 6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3" name="TextBox 67"/>
          <p:cNvSpPr/>
          <p:nvPr/>
        </p:nvSpPr>
        <p:spPr>
          <a:xfrm>
            <a:off x="1150200" y="105480"/>
            <a:ext cx="8400960" cy="64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Box 68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5" name="TextBox 69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6" name="Прямоугольник 19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47" name="Picture 4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348" name="Picture 5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349" name="TextBox 70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50" name="TextBox 71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51" name="Picture 5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352" name="Рисунок 2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353" name="Прямоугольник со скругленными углами 11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72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5" name="TextBox 73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6" name="Прямоугольник 20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57" name="Picture 5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358" name="Picture 5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359" name="TextBox 74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0" name="TextBox 75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1" name="Picture 5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362" name="Рисунок 2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363" name="Прямоугольник со скругленными углами 12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Прямоугольник 21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65" name="Picture 5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366" name="Picture 5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367" name="TextBox 76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8" name="TextBox 77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9" name="Picture 5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370" name="Рисунок 3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pic>
        <p:nvPicPr>
          <p:cNvPr id="371" name="Рисунок 31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5560" cy="3445560"/>
          </a:xfrm>
          <a:prstGeom prst="rect">
            <a:avLst/>
          </a:prstGeom>
          <a:ln w="0">
            <a:noFill/>
          </a:ln>
        </p:spPr>
      </p:pic>
      <p:sp>
        <p:nvSpPr>
          <p:cNvPr id="372" name="TextBox 78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3" name="TextBox 79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Прямоугольник 3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107" name="TextBox 8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" name="TextBox 9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11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pic>
        <p:nvPicPr>
          <p:cNvPr id="111" name="Рисунок 1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1040" cy="3377520"/>
          </a:xfrm>
          <a:prstGeom prst="rect">
            <a:avLst/>
          </a:prstGeom>
          <a:ln w="0">
            <a:noFill/>
          </a:ln>
        </p:spPr>
      </p:pic>
      <p:sp>
        <p:nvSpPr>
          <p:cNvPr id="112" name="TextBox 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" name="TextBox 14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Box 80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5" name="TextBox 81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6" name="Прямоугольник 22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77" name="Picture 5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378" name="Picture 5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379" name="TextBox 82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0" name="TextBox 83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81" name="Picture 6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382" name="Рисунок 3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383" name="Прямоугольник со скругленными углами 13"/>
          <p:cNvSpPr/>
          <p:nvPr/>
        </p:nvSpPr>
        <p:spPr>
          <a:xfrm>
            <a:off x="5916960" y="1642680"/>
            <a:ext cx="3635640" cy="2607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Рисунок 33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2560" cy="3472560"/>
          </a:xfrm>
          <a:prstGeom prst="rect">
            <a:avLst/>
          </a:prstGeom>
          <a:ln w="0">
            <a:noFill/>
          </a:ln>
        </p:spPr>
      </p:pic>
      <p:sp>
        <p:nvSpPr>
          <p:cNvPr id="385" name="Прямоугольник 23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86" name="Picture 6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387" name="Picture 6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388" name="TextBox 84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9" name="TextBox 85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90" name="Picture 6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391" name="Рисунок 34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392" name="TextBox 8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3" name="TextBox 87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Box 88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5" name="TextBox 89"/>
          <p:cNvSpPr/>
          <p:nvPr/>
        </p:nvSpPr>
        <p:spPr>
          <a:xfrm>
            <a:off x="1150200" y="105480"/>
            <a:ext cx="8400960" cy="73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6" name="Прямоугольник 24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97" name="Picture 6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398" name="Picture 6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399" name="TextBox 90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0" name="TextBox 91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1" name="Picture 6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402" name="Рисунок 3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403" name="Прямоугольник со скругленными углами 14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Прямоугольник 25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05" name="Picture 6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406" name="Picture 6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407" name="TextBox 92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8" name="TextBox 93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9" name="Picture 6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410" name="Рисунок 3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pic>
        <p:nvPicPr>
          <p:cNvPr id="411" name="Рисунок 37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1040" cy="337752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4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3" name="TextBox 95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Box 9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5" name="TextBox 97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6" name="Прямоугольник 26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17" name="Picture 7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418" name="Picture 7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419" name="TextBox 98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20" name="TextBox 99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21" name="Picture 7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422" name="Рисунок 3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423" name="Прямоугольник со скругленными углами 15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Box 100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25" name="TextBox 101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6" name="Прямоугольник 27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27" name="Picture 7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428" name="Picture 7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429" name="TextBox 102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0" name="TextBox 103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31" name="Picture 7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432" name="Рисунок 3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433" name="Прямоугольник со скругленными углами 16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Рисунок 40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7400" cy="3407400"/>
          </a:xfrm>
          <a:prstGeom prst="rect">
            <a:avLst/>
          </a:prstGeom>
          <a:ln w="0">
            <a:noFill/>
          </a:ln>
        </p:spPr>
      </p:pic>
      <p:sp>
        <p:nvSpPr>
          <p:cNvPr id="435" name="Прямоугольник 28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36" name="Picture 7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437" name="Picture 7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438" name="TextBox 104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9" name="TextBox 105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40" name="Picture 7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441" name="Рисунок 4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442" name="TextBox 10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3" name="TextBox 107"/>
          <p:cNvSpPr/>
          <p:nvPr/>
        </p:nvSpPr>
        <p:spPr>
          <a:xfrm>
            <a:off x="1150200" y="105480"/>
            <a:ext cx="8400960" cy="64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extBox 108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5" name="TextBox 109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6" name="Прямоугольник 29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47" name="Picture 7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448" name="Picture 8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10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50" name="TextBox 111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51" name="Picture 8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452" name="Рисунок 4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453" name="Прямоугольник со скругленными углами 17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extBox 112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5" name="TextBox 113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6" name="Прямоугольник 30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57" name="Picture 8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458" name="Picture 8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459" name="TextBox 114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0" name="TextBox 115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1" name="Picture 8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462" name="Рисунок 4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463" name="Прямоугольник со скругленными углами 18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Прямоугольник 31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65" name="Picture 8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466" name="Picture 8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467" name="TextBox 116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8" name="TextBox 117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9" name="Picture 8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470" name="Рисунок 4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pic>
        <p:nvPicPr>
          <p:cNvPr id="471" name="Рисунок 45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5560" cy="3445560"/>
          </a:xfrm>
          <a:prstGeom prst="rect">
            <a:avLst/>
          </a:prstGeom>
          <a:ln w="0">
            <a:noFill/>
          </a:ln>
        </p:spPr>
      </p:pic>
      <p:sp>
        <p:nvSpPr>
          <p:cNvPr id="472" name="TextBox 118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3" name="TextBox 119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TextBox 15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Прямоугольник 3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1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119" name="TextBox 8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0" name="TextBox 9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2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12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123" name="Прямоугольник со скругленными углами 3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TextBox 120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5" name="TextBox 121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6" name="Прямоугольник 32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77" name="Picture 8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478" name="Picture 8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479" name="TextBox 122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0" name="TextBox 123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81" name="Picture 9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482" name="Рисунок 4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483" name="Прямоугольник со скругленными углами 19"/>
          <p:cNvSpPr/>
          <p:nvPr/>
        </p:nvSpPr>
        <p:spPr>
          <a:xfrm>
            <a:off x="5916960" y="1642680"/>
            <a:ext cx="3635640" cy="2607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Рисунок 47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2560" cy="3472560"/>
          </a:xfrm>
          <a:prstGeom prst="rect">
            <a:avLst/>
          </a:prstGeom>
          <a:ln w="0">
            <a:noFill/>
          </a:ln>
        </p:spPr>
      </p:pic>
      <p:sp>
        <p:nvSpPr>
          <p:cNvPr id="485" name="Прямоугольник 33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86" name="Picture 9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487" name="Picture 9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488" name="TextBox 124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9" name="TextBox 125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90" name="Picture 9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491" name="Рисунок 48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492" name="TextBox 12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3" name="TextBox 127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TextBox 128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5" name="TextBox 129"/>
          <p:cNvSpPr/>
          <p:nvPr/>
        </p:nvSpPr>
        <p:spPr>
          <a:xfrm>
            <a:off x="1150200" y="105480"/>
            <a:ext cx="8400960" cy="73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6" name="Прямоугольник 34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97" name="Picture 9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498" name="Picture 9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499" name="TextBox 130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0" name="TextBox 131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1" name="Picture 9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502" name="Рисунок 4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503" name="Прямоугольник со скругленными углами 20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Прямоугольник 35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05" name="Picture 9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506" name="Picture 9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507" name="TextBox 132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8" name="TextBox 133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9" name="Picture 9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510" name="Рисунок 5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pic>
        <p:nvPicPr>
          <p:cNvPr id="511" name="Рисунок 51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1040" cy="3377520"/>
          </a:xfrm>
          <a:prstGeom prst="rect">
            <a:avLst/>
          </a:prstGeom>
          <a:ln w="0">
            <a:noFill/>
          </a:ln>
        </p:spPr>
      </p:pic>
      <p:sp>
        <p:nvSpPr>
          <p:cNvPr id="512" name="TextBox 134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3" name="TextBox 135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Box 13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5" name="TextBox 137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16" name="Прямоугольник 36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17" name="Picture 10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518" name="Picture 10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519" name="TextBox 138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20" name="TextBox 139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21" name="Picture 10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522" name="Рисунок 5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523" name="Прямоугольник со скругленными углами 21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TextBox 140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25" name="TextBox 141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6" name="Прямоугольник 37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27" name="Picture 10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528" name="Picture 10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529" name="TextBox 142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0" name="TextBox 143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31" name="Picture 10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532" name="Рисунок 5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533" name="Прямоугольник со скругленными углами 22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Рисунок 54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7400" cy="3407400"/>
          </a:xfrm>
          <a:prstGeom prst="rect">
            <a:avLst/>
          </a:prstGeom>
          <a:ln w="0">
            <a:noFill/>
          </a:ln>
        </p:spPr>
      </p:pic>
      <p:sp>
        <p:nvSpPr>
          <p:cNvPr id="535" name="Прямоугольник 38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36" name="Picture 10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537" name="Picture 10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538" name="TextBox 144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9" name="TextBox 145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40" name="Picture 10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541" name="Рисунок 55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542" name="TextBox 14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3" name="TextBox 147"/>
          <p:cNvSpPr/>
          <p:nvPr/>
        </p:nvSpPr>
        <p:spPr>
          <a:xfrm>
            <a:off x="1150200" y="105480"/>
            <a:ext cx="8400960" cy="64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TextBox 148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5" name="TextBox 149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46" name="Прямоугольник 39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47" name="Picture 10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548" name="Picture 11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549" name="TextBox 150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50" name="TextBox 151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51" name="Picture 11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552" name="Рисунок 5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553" name="Прямоугольник со скругленными углами 23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TextBox 152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55" name="TextBox 153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56" name="Прямоугольник 40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57" name="Picture 11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558" name="Picture 11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559" name="TextBox 154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0" name="TextBox 155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61" name="Picture 11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562" name="Рисунок 5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563" name="Прямоугольник со скругленными углами 24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Прямоугольник 41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65" name="Picture 11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566" name="Picture 11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567" name="TextBox 156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8" name="TextBox 157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69" name="Picture 11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570" name="Рисунок 5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pic>
        <p:nvPicPr>
          <p:cNvPr id="571" name="Рисунок 59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5560" cy="3445560"/>
          </a:xfrm>
          <a:prstGeom prst="rect">
            <a:avLst/>
          </a:prstGeom>
          <a:ln w="0">
            <a:noFill/>
          </a:ln>
        </p:spPr>
      </p:pic>
      <p:sp>
        <p:nvSpPr>
          <p:cNvPr id="572" name="TextBox 158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3" name="TextBox 159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" name="TextBox 15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Прямоугольник 3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129" name="TextBox 8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0" name="TextBox 9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3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133" name="Прямоугольник со скругленными углами 3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TextBox 160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5" name="TextBox 161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76" name="Прямоугольник 42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77" name="Picture 11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578" name="Picture 11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579" name="TextBox 162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80" name="TextBox 163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81" name="Picture 12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582" name="Рисунок 6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583" name="Прямоугольник со скругленными углами 25"/>
          <p:cNvSpPr/>
          <p:nvPr/>
        </p:nvSpPr>
        <p:spPr>
          <a:xfrm>
            <a:off x="5916960" y="1642680"/>
            <a:ext cx="3635640" cy="2607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4" name="Рисунок 61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2560" cy="3472560"/>
          </a:xfrm>
          <a:prstGeom prst="rect">
            <a:avLst/>
          </a:prstGeom>
          <a:ln w="0">
            <a:noFill/>
          </a:ln>
        </p:spPr>
      </p:pic>
      <p:sp>
        <p:nvSpPr>
          <p:cNvPr id="585" name="Прямоугольник 43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86" name="Picture 12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587" name="Picture 12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588" name="TextBox 164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89" name="TextBox 165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90" name="Picture 12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591" name="Рисунок 62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592" name="TextBox 16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3" name="TextBox 167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TextBox 168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5" name="TextBox 169"/>
          <p:cNvSpPr/>
          <p:nvPr/>
        </p:nvSpPr>
        <p:spPr>
          <a:xfrm>
            <a:off x="1150200" y="105480"/>
            <a:ext cx="8400960" cy="73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96" name="Прямоугольник 44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97" name="Picture 12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598" name="Picture 12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599" name="TextBox 170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00" name="TextBox 171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01" name="Picture 12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602" name="Рисунок 6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603" name="Прямоугольник со скругленными углами 26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Прямоугольник 45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05" name="Picture 12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606" name="Picture 12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607" name="TextBox 172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08" name="TextBox 173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09" name="Picture 12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610" name="Рисунок 6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pic>
        <p:nvPicPr>
          <p:cNvPr id="611" name="Рисунок 65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1040" cy="3377520"/>
          </a:xfrm>
          <a:prstGeom prst="rect">
            <a:avLst/>
          </a:prstGeom>
          <a:ln w="0">
            <a:noFill/>
          </a:ln>
        </p:spPr>
      </p:pic>
      <p:sp>
        <p:nvSpPr>
          <p:cNvPr id="612" name="TextBox 174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3" name="TextBox 175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TextBox 17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5" name="TextBox 177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16" name="Прямоугольник 46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17" name="Picture 13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618" name="Picture 13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619" name="TextBox 178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20" name="TextBox 179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21" name="Picture 13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622" name="Рисунок 6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623" name="Прямоугольник со скругленными углами 27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TextBox 180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25" name="TextBox 181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26" name="Прямоугольник 47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27" name="Picture 13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628" name="Picture 13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629" name="TextBox 182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30" name="TextBox 183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31" name="Picture 13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632" name="Рисунок 6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633" name="Прямоугольник со скругленными углами 28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" name="Рисунок 68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7400" cy="3407400"/>
          </a:xfrm>
          <a:prstGeom prst="rect">
            <a:avLst/>
          </a:prstGeom>
          <a:ln w="0">
            <a:noFill/>
          </a:ln>
        </p:spPr>
      </p:pic>
      <p:sp>
        <p:nvSpPr>
          <p:cNvPr id="635" name="Прямоугольник 48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36" name="Picture 13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637" name="Picture 13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638" name="TextBox 184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39" name="TextBox 185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40" name="Picture 13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641" name="Рисунок 6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642" name="TextBox 18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43" name="TextBox 187"/>
          <p:cNvSpPr/>
          <p:nvPr/>
        </p:nvSpPr>
        <p:spPr>
          <a:xfrm>
            <a:off x="1150200" y="105480"/>
            <a:ext cx="8400960" cy="64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TextBox 188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45" name="TextBox 189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46" name="Прямоугольник 49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47" name="Picture 13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648" name="Picture 14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649" name="TextBox 190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50" name="TextBox 191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51" name="Picture 14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652" name="Рисунок 7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653" name="Прямоугольник со скругленными углами 29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extBox 192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55" name="TextBox 193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56" name="Прямоугольник 50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57" name="Picture 14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658" name="Picture 14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659" name="TextBox 194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60" name="TextBox 195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61" name="Picture 14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662" name="Рисунок 7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663" name="Прямоугольник со скругленными углами 30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Прямоугольник 51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65" name="Picture 14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666" name="Picture 14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667" name="TextBox 196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68" name="TextBox 197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69" name="Picture 14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670" name="Рисунок 7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pic>
        <p:nvPicPr>
          <p:cNvPr id="671" name="Рисунок 73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5560" cy="3445560"/>
          </a:xfrm>
          <a:prstGeom prst="rect">
            <a:avLst/>
          </a:prstGeom>
          <a:ln w="0">
            <a:noFill/>
          </a:ln>
        </p:spPr>
      </p:pic>
      <p:sp>
        <p:nvSpPr>
          <p:cNvPr id="672" name="TextBox 198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73" name="TextBox 199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Рисунок 1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7400" cy="3407400"/>
          </a:xfrm>
          <a:prstGeom prst="rect">
            <a:avLst/>
          </a:prstGeom>
          <a:ln w="0">
            <a:noFill/>
          </a:ln>
        </p:spPr>
      </p:pic>
      <p:sp>
        <p:nvSpPr>
          <p:cNvPr id="135" name="Прямоугольник 3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138" name="TextBox 8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9" name="TextBox 9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4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14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142" name="TextBox 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3" name="TextBox 16"/>
          <p:cNvSpPr/>
          <p:nvPr/>
        </p:nvSpPr>
        <p:spPr>
          <a:xfrm>
            <a:off x="1150200" y="105480"/>
            <a:ext cx="8400960" cy="64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TextBox 200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75" name="TextBox 201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76" name="Прямоугольник 52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77" name="Picture 14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678" name="Picture 14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679" name="TextBox 202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80" name="TextBox 203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81" name="Picture 15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682" name="Рисунок 7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683" name="Прямоугольник со скругленными углами 31"/>
          <p:cNvSpPr/>
          <p:nvPr/>
        </p:nvSpPr>
        <p:spPr>
          <a:xfrm>
            <a:off x="5916960" y="1642680"/>
            <a:ext cx="3635640" cy="2607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4" name="Рисунок 75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2560" cy="3472560"/>
          </a:xfrm>
          <a:prstGeom prst="rect">
            <a:avLst/>
          </a:prstGeom>
          <a:ln w="0">
            <a:noFill/>
          </a:ln>
        </p:spPr>
      </p:pic>
      <p:sp>
        <p:nvSpPr>
          <p:cNvPr id="685" name="Прямоугольник 53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86" name="Picture 15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687" name="Picture 15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688" name="TextBox 204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89" name="TextBox 205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90" name="Picture 15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691" name="Рисунок 76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692" name="TextBox 20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93" name="TextBox 207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TextBox 208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95" name="TextBox 209"/>
          <p:cNvSpPr/>
          <p:nvPr/>
        </p:nvSpPr>
        <p:spPr>
          <a:xfrm>
            <a:off x="1150200" y="105480"/>
            <a:ext cx="8400960" cy="73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96" name="Прямоугольник 54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97" name="Picture 15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698" name="Picture 15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699" name="TextBox 210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00" name="TextBox 211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01" name="Picture 15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702" name="Рисунок 7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703" name="Прямоугольник со скругленными углами 32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Прямоугольник 55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05" name="Picture 15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706" name="Picture 15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707" name="TextBox 212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08" name="TextBox 213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09" name="Picture 15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710" name="Рисунок 7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pic>
        <p:nvPicPr>
          <p:cNvPr id="711" name="Рисунок 79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1040" cy="3377520"/>
          </a:xfrm>
          <a:prstGeom prst="rect">
            <a:avLst/>
          </a:prstGeom>
          <a:ln w="0">
            <a:noFill/>
          </a:ln>
        </p:spPr>
      </p:pic>
      <p:sp>
        <p:nvSpPr>
          <p:cNvPr id="712" name="TextBox 214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13" name="TextBox 215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TextBox 21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15" name="TextBox 217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16" name="Прямоугольник 56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17" name="Picture 16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718" name="Picture 16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719" name="TextBox 218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20" name="TextBox 219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21" name="Picture 16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722" name="Рисунок 8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723" name="Прямоугольник со скругленными углами 33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TextBox 220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25" name="TextBox 221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26" name="Прямоугольник 57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27" name="Picture 16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728" name="Picture 16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729" name="TextBox 222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0" name="TextBox 223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31" name="Picture 16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732" name="Рисунок 8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733" name="Прямоугольник со скругленными углами 34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4" name="Рисунок 8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7400" cy="3407400"/>
          </a:xfrm>
          <a:prstGeom prst="rect">
            <a:avLst/>
          </a:prstGeom>
          <a:ln w="0">
            <a:noFill/>
          </a:ln>
        </p:spPr>
      </p:pic>
      <p:sp>
        <p:nvSpPr>
          <p:cNvPr id="735" name="Прямоугольник 58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36" name="Picture 16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737" name="Picture 16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738" name="TextBox 224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9" name="TextBox 225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40" name="Picture 16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741" name="Рисунок 83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742" name="TextBox 22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43" name="TextBox 227"/>
          <p:cNvSpPr/>
          <p:nvPr/>
        </p:nvSpPr>
        <p:spPr>
          <a:xfrm>
            <a:off x="1150200" y="105480"/>
            <a:ext cx="8400960" cy="64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TextBox 228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45" name="TextBox 229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46" name="Прямоугольник 59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47" name="Picture 16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748" name="Picture 17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749" name="TextBox 230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50" name="TextBox 231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51" name="Picture 17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752" name="Рисунок 8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753" name="Прямоугольник со скругленными углами 35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TextBox 232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55" name="TextBox 233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56" name="Прямоугольник 60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57" name="Picture 17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758" name="Picture 17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759" name="TextBox 234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60" name="TextBox 235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61" name="Picture 17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762" name="Рисунок 8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763" name="Прямоугольник со скругленными углами 36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Прямоугольник 61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65" name="Picture 17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766" name="Picture 17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767" name="TextBox 236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68" name="TextBox 237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69" name="Picture 17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770" name="Рисунок 8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pic>
        <p:nvPicPr>
          <p:cNvPr id="771" name="Рисунок 8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5560" cy="3445560"/>
          </a:xfrm>
          <a:prstGeom prst="rect">
            <a:avLst/>
          </a:prstGeom>
          <a:ln w="0">
            <a:noFill/>
          </a:ln>
        </p:spPr>
      </p:pic>
      <p:sp>
        <p:nvSpPr>
          <p:cNvPr id="772" name="TextBox 238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73" name="TextBox 239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TextBox 15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Прямоугольник 3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4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149" name="TextBox 8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0" name="TextBox 9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5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15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153" name="Прямоугольник со скругленными углами 3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TextBox 240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75" name="TextBox 241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76" name="Прямоугольник 62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77" name="Picture 17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778" name="Picture 17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779" name="TextBox 242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80" name="TextBox 243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81" name="Picture 18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782" name="Рисунок 8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783" name="Прямоугольник со скругленными углами 37"/>
          <p:cNvSpPr/>
          <p:nvPr/>
        </p:nvSpPr>
        <p:spPr>
          <a:xfrm>
            <a:off x="5916960" y="1642680"/>
            <a:ext cx="3635640" cy="2607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4" name="Рисунок 8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2560" cy="3472560"/>
          </a:xfrm>
          <a:prstGeom prst="rect">
            <a:avLst/>
          </a:prstGeom>
          <a:ln w="0">
            <a:noFill/>
          </a:ln>
        </p:spPr>
      </p:pic>
      <p:sp>
        <p:nvSpPr>
          <p:cNvPr id="785" name="Прямоугольник 63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86" name="Picture 18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787" name="Picture 18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788" name="TextBox 244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89" name="TextBox 245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90" name="Picture 18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791" name="Рисунок 9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792" name="TextBox 24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93" name="TextBox 247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TextBox 248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95" name="TextBox 249"/>
          <p:cNvSpPr/>
          <p:nvPr/>
        </p:nvSpPr>
        <p:spPr>
          <a:xfrm>
            <a:off x="1150200" y="105480"/>
            <a:ext cx="8400960" cy="73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96" name="Прямоугольник 64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97" name="Picture 18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798" name="Picture 18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799" name="TextBox 250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00" name="TextBox 251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01" name="Picture 18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802" name="Рисунок 9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803" name="Прямоугольник со скругленными углами 38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Прямоугольник 65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05" name="Picture 18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806" name="Picture 18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807" name="TextBox 252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08" name="TextBox 253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09" name="Picture 18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810" name="Рисунок 9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pic>
        <p:nvPicPr>
          <p:cNvPr id="811" name="Рисунок 9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1040" cy="3377520"/>
          </a:xfrm>
          <a:prstGeom prst="rect">
            <a:avLst/>
          </a:prstGeom>
          <a:ln w="0">
            <a:noFill/>
          </a:ln>
        </p:spPr>
      </p:pic>
      <p:sp>
        <p:nvSpPr>
          <p:cNvPr id="812" name="TextBox 254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13" name="TextBox 255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TextBox 25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15" name="TextBox 257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16" name="Прямоугольник 66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17" name="Picture 19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818" name="Picture 19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819" name="TextBox 258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20" name="TextBox 259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21" name="Picture 19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822" name="Рисунок 9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823" name="Прямоугольник со скругленными углами 39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TextBox 260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25" name="TextBox 261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26" name="Прямоугольник 67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27" name="Picture 19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828" name="Picture 19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829" name="TextBox 262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30" name="TextBox 263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31" name="Picture 19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832" name="Рисунок 9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833" name="Прямоугольник со скругленными углами 40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4" name="Рисунок 96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7400" cy="3407400"/>
          </a:xfrm>
          <a:prstGeom prst="rect">
            <a:avLst/>
          </a:prstGeom>
          <a:ln w="0">
            <a:noFill/>
          </a:ln>
        </p:spPr>
      </p:pic>
      <p:sp>
        <p:nvSpPr>
          <p:cNvPr id="835" name="Прямоугольник 68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36" name="Picture 19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837" name="Picture 19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838" name="TextBox 264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39" name="TextBox 265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40" name="Picture 19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841" name="Рисунок 97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842" name="TextBox 26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43" name="TextBox 267"/>
          <p:cNvSpPr/>
          <p:nvPr/>
        </p:nvSpPr>
        <p:spPr>
          <a:xfrm>
            <a:off x="1150200" y="105480"/>
            <a:ext cx="8400960" cy="64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TextBox 268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45" name="TextBox 269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46" name="Прямоугольник 69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47" name="Picture 19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848" name="Picture 20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849" name="TextBox 270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50" name="TextBox 271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51" name="Picture 20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852" name="Рисунок 9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853" name="Прямоугольник со скругленными углами 41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TextBox 272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55" name="TextBox 273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56" name="Прямоугольник 70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57" name="Picture 20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858" name="Picture 20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859" name="TextBox 274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60" name="TextBox 275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61" name="Picture 20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862" name="Рисунок 9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863" name="Прямоугольник со скругленными углами 42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Прямоугольник 71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65" name="Picture 20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866" name="Picture 20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867" name="TextBox 276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68" name="TextBox 277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69" name="Picture 20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870" name="Рисунок 10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pic>
        <p:nvPicPr>
          <p:cNvPr id="871" name="Рисунок 101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5560" cy="3445560"/>
          </a:xfrm>
          <a:prstGeom prst="rect">
            <a:avLst/>
          </a:prstGeom>
          <a:ln w="0">
            <a:noFill/>
          </a:ln>
        </p:spPr>
      </p:pic>
      <p:sp>
        <p:nvSpPr>
          <p:cNvPr id="872" name="TextBox 278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73" name="TextBox 279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5" name="TextBox 15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Прямоугольник 3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5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159" name="TextBox 8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0" name="TextBox 9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16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163" name="Прямоугольник со скругленными углами 3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TextBox 280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75" name="TextBox 281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76" name="Прямоугольник 72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77" name="Picture 20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878" name="Picture 20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879" name="TextBox 282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80" name="TextBox 283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81" name="Picture 21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882" name="Рисунок 10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883" name="Прямоугольник со скругленными углами 43"/>
          <p:cNvSpPr/>
          <p:nvPr/>
        </p:nvSpPr>
        <p:spPr>
          <a:xfrm>
            <a:off x="5916960" y="1642680"/>
            <a:ext cx="3635640" cy="2607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4" name="Рисунок 103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2560" cy="3472560"/>
          </a:xfrm>
          <a:prstGeom prst="rect">
            <a:avLst/>
          </a:prstGeom>
          <a:ln w="0">
            <a:noFill/>
          </a:ln>
        </p:spPr>
      </p:pic>
      <p:sp>
        <p:nvSpPr>
          <p:cNvPr id="885" name="Прямоугольник 73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86" name="Picture 21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887" name="Picture 21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888" name="TextBox 284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89" name="TextBox 285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90" name="Picture 21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891" name="Рисунок 104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892" name="TextBox 28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93" name="TextBox 287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TextBox 288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95" name="TextBox 289"/>
          <p:cNvSpPr/>
          <p:nvPr/>
        </p:nvSpPr>
        <p:spPr>
          <a:xfrm>
            <a:off x="1150200" y="105480"/>
            <a:ext cx="8400960" cy="73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96" name="Прямоугольник 74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97" name="Picture 21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898" name="Picture 21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899" name="TextBox 290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00" name="TextBox 291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01" name="Picture 21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902" name="Рисунок 10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903" name="Прямоугольник со скругленными углами 44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Прямоугольник 75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05" name="Picture 21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906" name="Picture 21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907" name="TextBox 292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08" name="TextBox 293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09" name="Picture 21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910" name="Рисунок 10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pic>
        <p:nvPicPr>
          <p:cNvPr id="911" name="Рисунок 107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1040" cy="3377520"/>
          </a:xfrm>
          <a:prstGeom prst="rect">
            <a:avLst/>
          </a:prstGeom>
          <a:ln w="0">
            <a:noFill/>
          </a:ln>
        </p:spPr>
      </p:pic>
      <p:sp>
        <p:nvSpPr>
          <p:cNvPr id="912" name="TextBox 294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13" name="TextBox 295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TextBox 29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15" name="TextBox 297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16" name="Прямоугольник 76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17" name="Picture 22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918" name="Picture 22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919" name="TextBox 298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20" name="TextBox 299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21" name="Picture 22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922" name="Рисунок 10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923" name="Прямоугольник со скругленными углами 45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TextBox 300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25" name="TextBox 301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26" name="Прямоугольник 77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27" name="Picture 22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928" name="Picture 22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929" name="TextBox 302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30" name="TextBox 303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31" name="Picture 22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932" name="Рисунок 10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933" name="Прямоугольник со скругленными углами 46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4" name="Рисунок 110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7400" cy="3407400"/>
          </a:xfrm>
          <a:prstGeom prst="rect">
            <a:avLst/>
          </a:prstGeom>
          <a:ln w="0">
            <a:noFill/>
          </a:ln>
        </p:spPr>
      </p:pic>
      <p:sp>
        <p:nvSpPr>
          <p:cNvPr id="935" name="Прямоугольник 78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36" name="Picture 22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937" name="Picture 22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938" name="TextBox 304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39" name="TextBox 305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40" name="Picture 22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941" name="Рисунок 1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942" name="TextBox 30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43" name="TextBox 307"/>
          <p:cNvSpPr/>
          <p:nvPr/>
        </p:nvSpPr>
        <p:spPr>
          <a:xfrm>
            <a:off x="1150200" y="105480"/>
            <a:ext cx="8400960" cy="64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TextBox 308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45" name="TextBox 309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46" name="Прямоугольник 79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47" name="Picture 22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948" name="Picture 23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949" name="TextBox 310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50" name="TextBox 311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51" name="Picture 23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952" name="Рисунок 11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953" name="Прямоугольник со скругленными углами 47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TextBox 312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5" name="TextBox 313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56" name="Прямоугольник 80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57" name="Picture 23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958" name="Picture 23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959" name="TextBox 314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60" name="TextBox 315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61" name="Picture 23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962" name="Рисунок 11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963" name="Прямоугольник со скругленными углами 48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Прямоугольник 81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65" name="Picture 23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966" name="Picture 23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967" name="TextBox 316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68" name="TextBox 317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69" name="Picture 23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970" name="Рисунок 11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pic>
        <p:nvPicPr>
          <p:cNvPr id="971" name="Рисунок 115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5560" cy="3445560"/>
          </a:xfrm>
          <a:prstGeom prst="rect">
            <a:avLst/>
          </a:prstGeom>
          <a:ln w="0">
            <a:noFill/>
          </a:ln>
        </p:spPr>
      </p:pic>
      <p:sp>
        <p:nvSpPr>
          <p:cNvPr id="972" name="TextBox 318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73" name="TextBox 319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Прямоугольник 3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6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167" name="TextBox 8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8" name="TextBox 9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17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pic>
        <p:nvPicPr>
          <p:cNvPr id="171" name="Рисунок 14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5560" cy="3445560"/>
          </a:xfrm>
          <a:prstGeom prst="rect">
            <a:avLst/>
          </a:prstGeom>
          <a:ln w="0">
            <a:noFill/>
          </a:ln>
        </p:spPr>
      </p:pic>
      <p:sp>
        <p:nvSpPr>
          <p:cNvPr id="172" name="TextBox 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TextBox 13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TextBox 320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75" name="TextBox 321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76" name="Прямоугольник 82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7" name="Picture 23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978" name="Picture 23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979" name="TextBox 322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80" name="TextBox 323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81" name="Picture 24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982" name="Рисунок 11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983" name="Прямоугольник со скругленными углами 49"/>
          <p:cNvSpPr/>
          <p:nvPr/>
        </p:nvSpPr>
        <p:spPr>
          <a:xfrm>
            <a:off x="5916960" y="1642680"/>
            <a:ext cx="3635640" cy="2607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4" name="Рисунок 117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2560" cy="3472560"/>
          </a:xfrm>
          <a:prstGeom prst="rect">
            <a:avLst/>
          </a:prstGeom>
          <a:ln w="0">
            <a:noFill/>
          </a:ln>
        </p:spPr>
      </p:pic>
      <p:sp>
        <p:nvSpPr>
          <p:cNvPr id="985" name="Прямоугольник 83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86" name="Picture 24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987" name="Picture 24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988" name="TextBox 324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89" name="TextBox 325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90" name="Picture 24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991" name="Рисунок 118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992" name="TextBox 32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93" name="TextBox 327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TextBox 328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95" name="TextBox 329"/>
          <p:cNvSpPr/>
          <p:nvPr/>
        </p:nvSpPr>
        <p:spPr>
          <a:xfrm>
            <a:off x="1150200" y="105480"/>
            <a:ext cx="8400960" cy="73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96" name="Прямоугольник 84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97" name="Picture 24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998" name="Picture 24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999" name="TextBox 330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0" name="TextBox 331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01" name="Picture 24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1002" name="Рисунок 11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1003" name="Прямоугольник со скругленными углами 50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Прямоугольник 85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05" name="Picture 24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1006" name="Picture 24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1007" name="TextBox 332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8" name="TextBox 333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09" name="Picture 24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1010" name="Рисунок 12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pic>
        <p:nvPicPr>
          <p:cNvPr id="1011" name="Рисунок 121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1040" cy="3377520"/>
          </a:xfrm>
          <a:prstGeom prst="rect">
            <a:avLst/>
          </a:prstGeom>
          <a:ln w="0">
            <a:noFill/>
          </a:ln>
        </p:spPr>
      </p:pic>
      <p:sp>
        <p:nvSpPr>
          <p:cNvPr id="1012" name="TextBox 334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13" name="TextBox 335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TextBox 33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15" name="TextBox 337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16" name="Прямоугольник 86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17" name="Picture 25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1018" name="Picture 25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1019" name="TextBox 338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20" name="TextBox 339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21" name="Picture 25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1022" name="Рисунок 12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1023" name="Прямоугольник со скругленными углами 51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TextBox 340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25" name="TextBox 341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26" name="Прямоугольник 87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27" name="Picture 25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1028" name="Picture 25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1029" name="TextBox 342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30" name="TextBox 343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31" name="Picture 25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1032" name="Рисунок 12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1033" name="Прямоугольник со скругленными углами 52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Рисунок 124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7400" cy="3407400"/>
          </a:xfrm>
          <a:prstGeom prst="rect">
            <a:avLst/>
          </a:prstGeom>
          <a:ln w="0">
            <a:noFill/>
          </a:ln>
        </p:spPr>
      </p:pic>
      <p:sp>
        <p:nvSpPr>
          <p:cNvPr id="1035" name="Прямоугольник 88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36" name="Picture 25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1037" name="Picture 25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1038" name="TextBox 344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39" name="TextBox 345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40" name="Picture 25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1041" name="Рисунок 125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1042" name="TextBox 346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43" name="TextBox 347"/>
          <p:cNvSpPr/>
          <p:nvPr/>
        </p:nvSpPr>
        <p:spPr>
          <a:xfrm>
            <a:off x="1150200" y="105480"/>
            <a:ext cx="8400960" cy="64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TextBox 348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45" name="TextBox 349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46" name="Прямоугольник 89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47" name="Picture 25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1048" name="Picture 26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1049" name="TextBox 350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50" name="TextBox 351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51" name="Picture 26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1052" name="Рисунок 12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1053" name="Прямоугольник со скругленными углами 53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TextBox 352"/>
          <p:cNvSpPr/>
          <p:nvPr/>
        </p:nvSpPr>
        <p:spPr>
          <a:xfrm>
            <a:off x="1150200" y="850320"/>
            <a:ext cx="4510440" cy="45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55" name="TextBox 353"/>
          <p:cNvSpPr/>
          <p:nvPr/>
        </p:nvSpPr>
        <p:spPr>
          <a:xfrm>
            <a:off x="1150200" y="105480"/>
            <a:ext cx="8400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56" name="Прямоугольник 90"/>
          <p:cNvSpPr/>
          <p:nvPr/>
        </p:nvSpPr>
        <p:spPr>
          <a:xfrm>
            <a:off x="0" y="0"/>
            <a:ext cx="898200" cy="56559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57" name="Picture 26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5480" cy="375480"/>
          </a:xfrm>
          <a:prstGeom prst="rect">
            <a:avLst/>
          </a:prstGeom>
          <a:ln w="0">
            <a:noFill/>
          </a:ln>
        </p:spPr>
      </p:pic>
      <p:pic>
        <p:nvPicPr>
          <p:cNvPr id="1058" name="Picture 26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3520" cy="263520"/>
          </a:xfrm>
          <a:prstGeom prst="rect">
            <a:avLst/>
          </a:prstGeom>
          <a:ln w="0">
            <a:noFill/>
          </a:ln>
        </p:spPr>
      </p:pic>
      <p:sp>
        <p:nvSpPr>
          <p:cNvPr id="1059" name="TextBox 354"/>
          <p:cNvSpPr/>
          <p:nvPr/>
        </p:nvSpPr>
        <p:spPr>
          <a:xfrm>
            <a:off x="92160" y="521208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60" name="TextBox 355"/>
          <p:cNvSpPr/>
          <p:nvPr/>
        </p:nvSpPr>
        <p:spPr>
          <a:xfrm>
            <a:off x="92160" y="4501440"/>
            <a:ext cx="712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61" name="Picture 26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4480" cy="249120"/>
          </a:xfrm>
          <a:prstGeom prst="rect">
            <a:avLst/>
          </a:prstGeom>
          <a:ln w="0">
            <a:noFill/>
          </a:ln>
        </p:spPr>
      </p:pic>
      <p:pic>
        <p:nvPicPr>
          <p:cNvPr id="1062" name="Рисунок 12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4480" cy="1243800"/>
          </a:xfrm>
          <a:prstGeom prst="rect">
            <a:avLst/>
          </a:prstGeom>
          <a:ln w="0">
            <a:noFill/>
          </a:ln>
        </p:spPr>
      </p:pic>
      <p:sp>
        <p:nvSpPr>
          <p:cNvPr id="1063" name="Прямоугольник со скругленными углами 54"/>
          <p:cNvSpPr/>
          <p:nvPr/>
        </p:nvSpPr>
        <p:spPr>
          <a:xfrm>
            <a:off x="5916960" y="1642680"/>
            <a:ext cx="3635280" cy="2607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65960" cy="5653800"/>
          </a:xfrm>
          <a:prstGeom prst="rect">
            <a:avLst/>
          </a:prstGeom>
          <a:ln w="0">
            <a:noFill/>
          </a:ln>
        </p:spPr>
      </p:pic>
      <p:sp>
        <p:nvSpPr>
          <p:cNvPr id="1065" name="Google Shape;898;g89d9307d70_13_164"/>
          <p:cNvSpPr/>
          <p:nvPr/>
        </p:nvSpPr>
        <p:spPr>
          <a:xfrm>
            <a:off x="1785240" y="1758600"/>
            <a:ext cx="6495120" cy="108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PT Sans"/>
                <a:ea typeface="Arial"/>
              </a:rPr>
              <a:t>TITLE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066" name="Рисунок 8" descr=""/>
          <p:cNvPicPr/>
          <p:nvPr/>
        </p:nvPicPr>
        <p:blipFill>
          <a:blip r:embed="rId2"/>
          <a:stretch/>
        </p:blipFill>
        <p:spPr>
          <a:xfrm>
            <a:off x="393120" y="722880"/>
            <a:ext cx="1699200" cy="686520"/>
          </a:xfrm>
          <a:prstGeom prst="rect">
            <a:avLst/>
          </a:prstGeom>
          <a:ln w="0">
            <a:noFill/>
          </a:ln>
        </p:spPr>
      </p:pic>
      <p:sp>
        <p:nvSpPr>
          <p:cNvPr id="1067" name="Прямоугольник 5"/>
          <p:cNvSpPr/>
          <p:nvPr/>
        </p:nvSpPr>
        <p:spPr>
          <a:xfrm>
            <a:off x="3482280" y="5056920"/>
            <a:ext cx="4394520" cy="38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68" name="Изображение 40"/>
          <p:cNvSpPr/>
          <p:nvPr/>
        </p:nvSpPr>
        <p:spPr>
          <a:xfrm>
            <a:off x="8656200" y="3567600"/>
            <a:ext cx="363960" cy="36396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69" name="Рисунок 11" descr=""/>
          <p:cNvPicPr/>
          <p:nvPr/>
        </p:nvPicPr>
        <p:blipFill>
          <a:blip r:embed="rId4"/>
          <a:srcRect l="0" t="30398" r="0" b="28998"/>
          <a:stretch/>
        </p:blipFill>
        <p:spPr>
          <a:xfrm>
            <a:off x="7897680" y="3866760"/>
            <a:ext cx="1881720" cy="1652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1889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2024-08-21T14:44:09Z</dcterms:modified>
  <cp:revision>177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