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F4D1A-8CDA-4CAB-B585-AAE66E3A9A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9D0E5-BDA4-4EC0-9E28-8EC5367BC7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5C767F-FEA2-487A-8FF7-F48EEEA43B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95573-7DF3-474B-BD06-70F964C7C9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D3C298-389A-4E19-9B12-DC7C7AC7F4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B5B81-73C9-4283-913F-EA23C06232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682B3F-2030-4841-8FBB-0EE8CEC28C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3DE9CD-6ED4-48DA-9C3E-31DF9155A5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364D28-E4D4-404D-BC99-3B3DC67407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9616F-D32E-4BC0-9691-CF6907C446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505525-1014-4AFC-A59F-53DC5557FE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9C597E-5B4B-48D6-BD37-398C38970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B3140E-F762-483C-8776-EAFFEFE0B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ED5886-3CE5-464E-92D9-278A453EB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3CBABA-F490-4A08-A38C-87087C10B9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184634-D2CF-4181-B3ED-2988B93CD7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E83AE-23F2-4BB3-B270-A305184778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BFD50-B78D-49B4-883F-86E699123E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86A44E-6691-4991-A2AA-046E8971B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D9C80F-4AE4-461C-8A06-3518174D2C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9121B0-74FD-4FAE-9739-045184FED3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74302-1279-42C4-BA0D-D898869619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E3E22-4038-474B-85C2-075EBFD85C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DA9DE0-03D3-49AE-9095-DFEE3E4A9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217C57-0A40-41F2-A259-F10BAD56428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1C9CF-EB56-4C4E-B656-00AE9C0B691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3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85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6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87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2024-08-26T12:42:20Z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