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CB906B-4985-434F-AD18-AA5084A38A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B6D65-5493-4956-9030-F6C03A31EB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A10A5-CD51-4F32-85B0-1B5E0E2EED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3CA579-ABB2-442C-B905-D670E04414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3D7F60-D595-447B-B74E-312F0D950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7E42F7-D997-4102-9B0D-B3BD141D19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3F84F-7ED3-4719-BF4F-F96F6E91EE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40C42-E76F-4914-A604-9A558CE73C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C99D1-C2F8-4A9E-97CA-04919B872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681D22-2EE4-4001-BD6C-CCB45566C0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955AC6-8148-4A54-A61D-F50803833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10A7D5-8992-4F07-B21D-B68CE3DF78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483937-535F-4644-A684-548E8185AF03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Скругленный прямоугольник 5"/>
          <p:cNvSpPr/>
          <p:nvPr/>
        </p:nvSpPr>
        <p:spPr>
          <a:xfrm>
            <a:off x="5451840" y="360"/>
            <a:ext cx="3264120" cy="51472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Прямоугольник со скругленными углами 3"/>
          <p:cNvSpPr/>
          <p:nvPr/>
        </p:nvSpPr>
        <p:spPr>
          <a:xfrm>
            <a:off x="5568840" y="0"/>
            <a:ext cx="3904200" cy="5147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509400" y="1240200"/>
            <a:ext cx="45500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TextBox 10"/>
          <p:cNvSpPr/>
          <p:nvPr/>
        </p:nvSpPr>
        <p:spPr>
          <a:xfrm>
            <a:off x="505800" y="398160"/>
            <a:ext cx="454968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2024-08-22T14:13:42Z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