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658F6E-79AB-47E0-97F1-7ECC6AF508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498F47-C8B3-4667-B118-818F217479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55310-BAD6-4450-A783-16433806A6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D7D1E5-56B5-4185-A782-48777A614F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7B8F52-5F67-4309-8493-871D9AE590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37338-AF6C-467F-858C-5F45B75CDF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51E4B3-5B71-4D16-B2DA-34E0E24C90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A8D924-E052-4521-9022-FB8C2647A3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DA3B57-1EC4-4507-B907-88DB33BB81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BD1430-06DC-44CD-BE1C-63D5E5DD94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8B3468-97F3-4C8E-B50E-D68C3E3AF8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9A2F20-8F00-4C61-A986-4C3F3E133B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2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3EF1B0-82A6-4134-881B-E9A4DC403BBB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920" cy="22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88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898;g89d9307d70_13_164"/>
          <p:cNvSpPr/>
          <p:nvPr/>
        </p:nvSpPr>
        <p:spPr>
          <a:xfrm>
            <a:off x="361800" y="2197800"/>
            <a:ext cx="5866560" cy="7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0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10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800" cy="1134000"/>
          </a:xfrm>
          <a:prstGeom prst="rect">
            <a:avLst/>
          </a:prstGeom>
          <a:ln w="0">
            <a:noFill/>
          </a:ln>
        </p:spPr>
      </p:pic>
      <p:sp>
        <p:nvSpPr>
          <p:cNvPr id="112" name="Прямоугольник 7"/>
          <p:cNvSpPr/>
          <p:nvPr/>
        </p:nvSpPr>
        <p:spPr>
          <a:xfrm>
            <a:off x="1640880" y="459144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2024-08-22T13:31:15Z</dcterms:modified>
  <cp:revision>35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