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20.png" ContentType="image/png"/>
  <Override PartName="/ppt/media/image57.png" ContentType="image/png"/>
  <Override PartName="/ppt/media/image21.png" ContentType="image/png"/>
  <Override PartName="/ppt/media/image58.png" ContentType="image/png"/>
  <Override PartName="/ppt/media/image22.png" ContentType="image/png"/>
  <Override PartName="/ppt/media/image59.png" ContentType="image/png"/>
  <Override PartName="/ppt/media/image72.png" ContentType="image/png"/>
  <Override PartName="/ppt/media/image23.png" ContentType="image/png"/>
  <Override PartName="/ppt/media/image60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14.png" ContentType="image/png"/>
  <Override PartName="/ppt/media/image2.png" ContentType="image/png"/>
  <Override PartName="/ppt/media/image70.png" ContentType="image/png"/>
  <Override PartName="/ppt/media/image28.png" ContentType="image/png"/>
  <Override PartName="/ppt/media/image68.png" ContentType="image/png"/>
  <Override PartName="/ppt/media/image31.png" ContentType="image/png"/>
  <Override PartName="/ppt/media/image67.png" ContentType="image/png"/>
  <Override PartName="/ppt/media/image30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6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24.png" ContentType="image/png"/>
  <Override PartName="/ppt/media/image61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40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89.xml.rels" ContentType="application/vnd.openxmlformats-package.relationships+xml"/>
  <Override PartName="/ppt/slides/_rels/slide29.xml.rels" ContentType="application/vnd.openxmlformats-package.relationships+xml"/>
  <Override PartName="/ppt/slides/_rels/slide33.xml.rels" ContentType="application/vnd.openxmlformats-package.relationships+xml"/>
  <Override PartName="/ppt/slides/_rels/slide94.xml.rels" ContentType="application/vnd.openxmlformats-package.relationships+xml"/>
  <Override PartName="/ppt/slides/_rels/slide87.xml.rels" ContentType="application/vnd.openxmlformats-package.relationships+xml"/>
  <Override PartName="/ppt/slides/_rels/slide3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83.xml.rels" ContentType="application/vnd.openxmlformats-package.relationships+xml"/>
  <Override PartName="/ppt/slides/_rels/slide30.xml.rels" ContentType="application/vnd.openxmlformats-package.relationships+xml"/>
  <Override PartName="/ppt/slides/_rels/slide95.xml.rels" ContentType="application/vnd.openxmlformats-package.relationships+xml"/>
  <Override PartName="/ppt/slides/_rels/slide88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70.xml.rels" ContentType="application/vnd.openxmlformats-package.relationships+xml"/>
  <Override PartName="/ppt/slides/_rels/slide100.xml.rels" ContentType="application/vnd.openxmlformats-package.relationships+xml"/>
  <Override PartName="/ppt/slides/_rels/slide77.xml.rels" ContentType="application/vnd.openxmlformats-package.relationships+xml"/>
  <Override PartName="/ppt/slides/_rels/slide93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0.xml.rels" ContentType="application/vnd.openxmlformats-package.relationships+xml"/>
  <Override PartName="/ppt/slides/_rels/slide11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1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96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66.xml.rels" ContentType="application/vnd.openxmlformats-package.relationships+xml"/>
  <Override PartName="/ppt/slides/_rels/slide75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82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50.xml.rels" ContentType="application/vnd.openxmlformats-package.relationships+xml"/>
  <Override PartName="/ppt/slides/_rels/slide99.xml.rels" ContentType="application/vnd.openxmlformats-package.relationships+xml"/>
  <Override PartName="/ppt/slides/_rels/slide91.xml.rels" ContentType="application/vnd.openxmlformats-package.relationships+xml"/>
  <Override PartName="/ppt/slides/_rels/slide31.xml.rels" ContentType="application/vnd.openxmlformats-package.relationships+xml"/>
  <Override PartName="/ppt/slides/_rels/slide84.xml.rels" ContentType="application/vnd.openxmlformats-package.relationships+xml"/>
  <Override PartName="/ppt/slides/_rels/slide45.xml.rels" ContentType="application/vnd.openxmlformats-package.relationships+xml"/>
  <Override PartName="/ppt/slides/_rels/slide98.xml.rels" ContentType="application/vnd.openxmlformats-package.relationships+xml"/>
  <Override PartName="/ppt/slides/_rels/slide90.xml.rels" ContentType="application/vnd.openxmlformats-package.relationships+xml"/>
  <Override PartName="/ppt/slides/_rels/slide92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9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47.xml" ContentType="application/vnd.openxmlformats-officedocument.presentationml.slide+xml"/>
  <Override PartName="/ppt/slides/slide100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2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69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64.xml" ContentType="application/vnd.openxmlformats-officedocument.presentationml.slide+xml"/>
  <Override PartName="/ppt/slides/slide99.xml" ContentType="application/vnd.openxmlformats-officedocument.presentationml.slide+xml"/>
  <Override PartName="/ppt/slides/slide62.xml" ContentType="application/vnd.openxmlformats-officedocument.presentationml.slide+xml"/>
  <Override PartName="/ppt/slides/slide87.xml" ContentType="application/vnd.openxmlformats-officedocument.presentationml.slide+xml"/>
  <Override PartName="/ppt/slides/slide63.xml" ContentType="application/vnd.openxmlformats-officedocument.presentationml.slide+xml"/>
  <Override PartName="/ppt/slides/slide98.xml" ContentType="application/vnd.openxmlformats-officedocument.presentationml.slide+xml"/>
  <Override PartName="/ppt/slides/slide61.xml" ContentType="application/vnd.openxmlformats-officedocument.presentationml.slide+xml"/>
  <Override PartName="/ppt/slides/slide86.xml" ContentType="application/vnd.openxmlformats-officedocument.presentationml.slide+xml"/>
  <Override PartName="/ppt/slides/slide97.xml" ContentType="application/vnd.openxmlformats-officedocument.presentationml.slide+xml"/>
  <Override PartName="/ppt/slides/slide60.xml" ContentType="application/vnd.openxmlformats-officedocument.presentationml.slide+xml"/>
  <Override PartName="/ppt/slides/slide85.xml" ContentType="application/vnd.openxmlformats-officedocument.presentationml.slide+xml"/>
  <Override PartName="/ppt/slides/slide96.xml" ContentType="application/vnd.openxmlformats-officedocument.presentationml.slide+xml"/>
  <Override PartName="/ppt/slides/slide95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  <Override PartName="/ppt/slides/slide94.xml" ContentType="application/vnd.openxmlformats-officedocument.presentationml.slide+xml"/>
  <Override PartName="/ppt/slides/slide28.xml" ContentType="application/vnd.openxmlformats-officedocument.presentationml.slide+xml"/>
  <Override PartName="/ppt/slides/slide93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slide" Target="slides/slide94.xml"/><Relationship Id="rId97" Type="http://schemas.openxmlformats.org/officeDocument/2006/relationships/slide" Target="slides/slide95.xml"/><Relationship Id="rId98" Type="http://schemas.openxmlformats.org/officeDocument/2006/relationships/slide" Target="slides/slide96.xml"/><Relationship Id="rId99" Type="http://schemas.openxmlformats.org/officeDocument/2006/relationships/slide" Target="slides/slide97.xml"/><Relationship Id="rId100" Type="http://schemas.openxmlformats.org/officeDocument/2006/relationships/slide" Target="slides/slide98.xml"/><Relationship Id="rId101" Type="http://schemas.openxmlformats.org/officeDocument/2006/relationships/slide" Target="slides/slide99.xml"/><Relationship Id="rId102" Type="http://schemas.openxmlformats.org/officeDocument/2006/relationships/slide" Target="slides/slide100.xml"/><Relationship Id="rId10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6DF919-1023-4381-AA8F-AFE9E7E170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C3672D-A02A-4A9A-BD87-50DE0D1B91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D1112C-251A-463D-8EB8-F407FF16AF7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25AFDC-D96D-4DD3-80E5-5F1B98FE57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410E41-82E5-4F38-A4EA-1E7F8863C4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EFCA65-0472-467F-81BD-53C669226E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2D95D7-132F-4FFE-9701-02C80FCE0A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572162-8839-40E0-B25C-B4D5FB4D0B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A0703B-A785-430F-8372-52CE79074B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E9BD79-FC45-4755-997D-AB211B8782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DDA714-6426-4017-A017-550C7E5A9F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FC1E7E-BDD2-4569-98C2-6AF361257B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016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128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DF49E7-5643-4F78-B5F9-7EA1C52033AA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99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128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slideLayout" Target="../slideLayouts/slideLayout1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image" Target="../media/image66.png"/><Relationship Id="rId2" Type="http://schemas.openxmlformats.org/officeDocument/2006/relationships/slideLayout" Target="../slideLayouts/slideLayout1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slideLayout" Target="../slideLayouts/slideLayout1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slideLayout" Target="../slideLayouts/slideLayout1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1520" cy="226332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7120" cy="40896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0880" cy="22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3760" cy="2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5840" cy="28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898;g89d9307d70_13_164"/>
          <p:cNvSpPr/>
          <p:nvPr/>
        </p:nvSpPr>
        <p:spPr>
          <a:xfrm>
            <a:off x="361800" y="2197800"/>
            <a:ext cx="5861520" cy="74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768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1520" cy="2263320"/>
          </a:xfrm>
          <a:prstGeom prst="rect">
            <a:avLst/>
          </a:prstGeom>
          <a:ln w="0">
            <a:noFill/>
          </a:ln>
        </p:spPr>
      </p:pic>
      <p:sp>
        <p:nvSpPr>
          <p:cNvPr id="769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70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7120" cy="40896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3760" cy="1128960"/>
          </a:xfrm>
          <a:prstGeom prst="rect">
            <a:avLst/>
          </a:prstGeom>
          <a:ln w="0">
            <a:noFill/>
          </a:ln>
        </p:spPr>
      </p:pic>
      <p:sp>
        <p:nvSpPr>
          <p:cNvPr id="772" name="Прямоугольник 7"/>
          <p:cNvSpPr/>
          <p:nvPr/>
        </p:nvSpPr>
        <p:spPr>
          <a:xfrm>
            <a:off x="1640880" y="4591440"/>
            <a:ext cx="2993760" cy="2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Скругленный прямоугольник 9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ая соединительная линия 1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Прямая соединительная линия 1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9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TextBox 14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TextBox 14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Скругленный прямоугольник 9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Прямоугольник со скругленными углами 9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Прямая соединительная линия 14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Прямая соединительная линия 15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ая соединительная линия 15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2" name="Рисунок 5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03" name="TextBox 14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TextBox 15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Box 15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06" name="Скругленный прямоугольник 10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Прямая соединительная линия 15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Скругленный прямоугольник 10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9" name="Рисунок 5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10" name="TextBox 15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9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Прямоугольник со скругленными углами 10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Скругленный прямоугольник 10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Прямая соединительная линия 1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Прямая соединительная линия 1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10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TextBox 15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TextBox 15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Скругленный прямоугольник 10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Прямоугольник со скругленными углами 10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Прямая соединительная линия 15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Прямая соединительная линия 15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Прямая соединительная линия 15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4" name="Рисунок 5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25" name="TextBox 15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TextBox 15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Box 15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28" name="Скругленный прямоугольник 10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Прямая соединительная линия 15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Скругленный прямоугольник 10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1" name="Рисунок 5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32" name="TextBox 15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3" name="Прямоугольник со скругленными углами 10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4" name="Прямоугольник со скругленными углами 10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Скругленный прямоугольник 10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Прямая соединительная линия 1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Прямая соединительная линия 1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Прямоугольник со скругленными углами 10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9" name="TextBox 15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0" name="TextBox 16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Скругленный прямоугольник 10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Прямоугольник со скругленными углами 10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3" name="Прямая соединительная линия 16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Прямая соединительная линия 16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Прямая соединительная линия 16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6" name="Рисунок 5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47" name="TextBox 16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8" name="TextBox 16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Box 16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50" name="Скругленный прямоугольник 10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Прямая соединительная линия 16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Скругленный прямоугольник 10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3" name="Рисунок 5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54" name="TextBox 16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5" name="Прямоугольник со скругленными углами 10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6" name="Прямоугольник со скругленными углами 10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Скругленный прямоугольник 110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Прямая соединительная линия 1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Прямая соединительная линия 1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Прямоугольник со скругленными углами 109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1" name="TextBox 165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2" name="TextBox 166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Скругленный прямоугольник 111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Прямоугольник со скругленными углами 110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5" name="Прямая соединительная линия 16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Прямая соединительная линия 16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Прямая соединительная линия 16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8" name="Рисунок 5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69" name="TextBox 167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0" name="TextBox 168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extBox 169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72" name="Скругленный прямоугольник 112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Прямая соединительная линия 17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Скругленный прямоугольник 113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5" name="Рисунок 6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76" name="TextBox 170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7" name="Прямоугольник со скругленными углами 111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8" name="Прямоугольник со скругленными углами 112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Скругленный прямоугольник 114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Прямая соединительная линия 1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Прямая соединительная линия 1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Прямоугольник со скругленными углами 113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3" name="TextBox 171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4" name="TextBox 172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Скругленный прямоугольник 115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Прямоугольник со скругленными углами 114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7" name="Прямая соединительная линия 17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Прямая соединительная линия 17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Прямая соединительная линия 17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0" name="Рисунок 6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691" name="TextBox 173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2" name="TextBox 174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Box 175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94" name="Скругленный прямоугольник 116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Прямая соединительная линия 17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Скругленный прямоугольник 117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7" name="Рисунок 6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698" name="TextBox 176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9" name="Прямоугольник со скругленными углами 115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0" name="Прямоугольник со скругленными углами 116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Скругленный прямоугольник 118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Прямая соединительная линия 1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Прямая соединительная линия 1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Прямоугольник со скругленными углами 117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5" name="TextBox 177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6" name="TextBox 178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Скругленный прямоугольник 119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Прямоугольник со скругленными углами 118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9" name="Прямая соединительная линия 17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Прямая соединительная линия 18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Прямая соединительная линия 18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2" name="Рисунок 6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713" name="TextBox 179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4" name="TextBox 180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TextBox 181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16" name="Скругленный прямоугольник 120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Прямая соединительная линия 18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Скругленный прямоугольник 121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9" name="Рисунок 6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720" name="TextBox 182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1" name="Прямоугольник со скругленными углами 119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2" name="Прямоугольник со скругленными углами 120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Скругленный прямоугольник 122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Прямая соединительная линия 1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5" name="Прямая соединительная линия 1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Прямоугольник со скругленными углами 121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7" name="TextBox 183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8" name="TextBox 184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Скругленный прямоугольник 123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Прямоугольник со скругленными углами 122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1" name="Прямая соединительная линия 18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Прямая соединительная линия 18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Прямая соединительная линия 18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34" name="Рисунок 6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735" name="TextBox 185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36" name="TextBox 186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TextBox 187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38" name="Скругленный прямоугольник 124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9" name="Прямая соединительная линия 18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0" name="Скругленный прямоугольник 125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1" name="Рисунок 6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742" name="TextBox 188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43" name="Прямоугольник со скругленными углами 123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4" name="Прямоугольник со скругленными углами 124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Скругленный прямоугольник 126"/>
          <p:cNvSpPr/>
          <p:nvPr/>
        </p:nvSpPr>
        <p:spPr>
          <a:xfrm>
            <a:off x="5451840" y="360"/>
            <a:ext cx="3258720" cy="514188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Прямая соединительная линия 1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Прямая соединительная линия 1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Прямоугольник со скругленными углами 125"/>
          <p:cNvSpPr/>
          <p:nvPr/>
        </p:nvSpPr>
        <p:spPr>
          <a:xfrm>
            <a:off x="5568840" y="0"/>
            <a:ext cx="3898800" cy="51422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9" name="TextBox 189"/>
          <p:cNvSpPr/>
          <p:nvPr/>
        </p:nvSpPr>
        <p:spPr>
          <a:xfrm>
            <a:off x="509400" y="1240200"/>
            <a:ext cx="45446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50" name="TextBox 190"/>
          <p:cNvSpPr/>
          <p:nvPr/>
        </p:nvSpPr>
        <p:spPr>
          <a:xfrm>
            <a:off x="505800" y="398160"/>
            <a:ext cx="454428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Скругленный прямоугольник 127"/>
          <p:cNvSpPr/>
          <p:nvPr/>
        </p:nvSpPr>
        <p:spPr>
          <a:xfrm>
            <a:off x="5373720" y="1442880"/>
            <a:ext cx="3258360" cy="32608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Прямоугольник со скругленными углами 126"/>
          <p:cNvSpPr/>
          <p:nvPr/>
        </p:nvSpPr>
        <p:spPr>
          <a:xfrm>
            <a:off x="4883040" y="1627560"/>
            <a:ext cx="3560400" cy="289296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3" name="Прямая соединительная линия 19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Прямая соединительная линия 19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Прямая соединительная линия 19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56" name="Рисунок 6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280" cy="235440"/>
          </a:xfrm>
          <a:prstGeom prst="rect">
            <a:avLst/>
          </a:prstGeom>
          <a:ln w="0">
            <a:noFill/>
          </a:ln>
        </p:spPr>
      </p:pic>
      <p:sp>
        <p:nvSpPr>
          <p:cNvPr id="757" name="TextBox 191"/>
          <p:cNvSpPr/>
          <p:nvPr/>
        </p:nvSpPr>
        <p:spPr>
          <a:xfrm>
            <a:off x="509400" y="1240200"/>
            <a:ext cx="4056840" cy="31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58" name="TextBox 192"/>
          <p:cNvSpPr/>
          <p:nvPr/>
        </p:nvSpPr>
        <p:spPr>
          <a:xfrm>
            <a:off x="505800" y="398160"/>
            <a:ext cx="8126640" cy="8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TextBox 193"/>
          <p:cNvSpPr/>
          <p:nvPr/>
        </p:nvSpPr>
        <p:spPr>
          <a:xfrm>
            <a:off x="505800" y="2505960"/>
            <a:ext cx="812664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60" name="Скругленный прямоугольник 128"/>
          <p:cNvSpPr/>
          <p:nvPr/>
        </p:nvSpPr>
        <p:spPr>
          <a:xfrm>
            <a:off x="5178600" y="21492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Прямая соединительная линия 19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Скругленный прямоугольник 129"/>
          <p:cNvSpPr/>
          <p:nvPr/>
        </p:nvSpPr>
        <p:spPr>
          <a:xfrm>
            <a:off x="585000" y="213480"/>
            <a:ext cx="2970000" cy="203508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63" name="Рисунок 6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040" cy="226800"/>
          </a:xfrm>
          <a:prstGeom prst="rect">
            <a:avLst/>
          </a:prstGeom>
          <a:ln w="0">
            <a:noFill/>
          </a:ln>
        </p:spPr>
      </p:pic>
      <p:sp>
        <p:nvSpPr>
          <p:cNvPr id="764" name="TextBox 194"/>
          <p:cNvSpPr/>
          <p:nvPr/>
        </p:nvSpPr>
        <p:spPr>
          <a:xfrm>
            <a:off x="503640" y="3375360"/>
            <a:ext cx="8128440" cy="14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5" name="Прямоугольник со скругленными углами 127"/>
          <p:cNvSpPr/>
          <p:nvPr/>
        </p:nvSpPr>
        <p:spPr>
          <a:xfrm>
            <a:off x="72252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6" name="Прямоугольник со скругленными углами 128"/>
          <p:cNvSpPr/>
          <p:nvPr/>
        </p:nvSpPr>
        <p:spPr>
          <a:xfrm>
            <a:off x="5330880" y="329040"/>
            <a:ext cx="3213000" cy="1795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2024-08-22T14:11:28Z</dcterms:modified>
  <cp:revision>127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