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81ADA-0D8B-4052-AB08-8C819CAFD3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E8D8B-0EBE-4991-BB3F-A7CDCEF2E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9B846-7D33-4B89-B3B7-AC54D90E18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F7649-1597-45DB-A4C2-3965111D40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3A9E1E-B924-4BB8-91ED-A53D56DFA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42D60-21E4-4F90-BBC4-DC0984AC77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03618-61D1-48F3-B5A7-D992564E95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DD807-8151-4FA4-9EC1-8308936B1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686F6-0334-4882-9EA2-E93F375DAE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577D4-0260-4C0B-AF42-D6B3786FD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E8798-6EB0-45F5-9EF8-72B07C9D82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45A26-1689-4556-A5B6-D03E740D1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2D25B3-4CB4-488E-933F-386243D65D1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1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1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1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18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2024-08-22T13:31:37Z</dcterms:modified>
  <cp:revision>36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