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35F45D-8244-4CE6-93C8-386F59FFBD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B6402D-F9CB-437B-8461-73BCE2BCF0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09C90D-2377-40CC-9D91-7A432516C4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F20A21-FE31-4319-926D-8BFF191F9A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5B927-6C5F-4CB0-88FC-4FC577A4DF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3B11E0-7EF6-445E-8110-3C3CA5D580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0368B4-40B0-4CA0-8155-9BD9CAEDC4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C85BE7-DC06-493C-9B7D-644EAE6002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120E1-BFC4-4335-9685-1621898826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2C339B-8ED4-4A7E-817B-16616CE301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C24941-DF73-4C99-B524-BB7292E9F0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5EA6B4-3A00-4241-B7A5-7CBEFB7663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5B126A-C2E1-42B2-87F1-DE67FEA6FA74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5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15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16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162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2024-08-22T13:36:34Z</dcterms:modified>
  <cp:revision>42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