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5148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B01EFB6-6DF5-4301-B3BA-26E60B7AE6A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C3B303-A867-4847-A0C2-297811E20E3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A2ADD15-0FFC-4373-BCD1-4EA71BEBD2E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D91A8B-D9D4-41BA-B32F-5D3A238E20A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B6027C0-605E-4187-B739-B1C6289CC4A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A93EBA-89E9-440E-9FD0-987A7535D9B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85779C3-FCD1-49B7-BA36-16A10A8600F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8F92C4D-D0D6-4B2A-B197-D6781DAEB25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FAAA779-48B8-4ED3-B70D-B496E53139B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B8F9952-EE92-4AAA-BB67-A7CC28B7B65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54FC493-A830-4BF5-8D58-F0A75F8D9CA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19DC12E-DF6A-4764-8DEF-58A140F9F66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7960" y="4770720"/>
            <a:ext cx="308448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6960" y="4770720"/>
            <a:ext cx="205560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15125D0-0A1E-4E8C-89EC-D0E61BF55016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7840" y="4770720"/>
            <a:ext cx="205560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5840" cy="2267640"/>
          </a:xfrm>
          <a:prstGeom prst="rect">
            <a:avLst/>
          </a:prstGeom>
          <a:ln w="0">
            <a:noFill/>
          </a:ln>
        </p:spPr>
      </p:pic>
      <p:sp>
        <p:nvSpPr>
          <p:cNvPr id="42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1440" cy="413280"/>
          </a:xfrm>
          <a:prstGeom prst="rect">
            <a:avLst/>
          </a:prstGeom>
          <a:ln w="0">
            <a:noFill/>
          </a:ln>
        </p:spPr>
      </p:pic>
      <p:sp>
        <p:nvSpPr>
          <p:cNvPr id="44" name="TextBox 9"/>
          <p:cNvSpPr/>
          <p:nvPr/>
        </p:nvSpPr>
        <p:spPr>
          <a:xfrm>
            <a:off x="361080" y="1477080"/>
            <a:ext cx="5425200" cy="222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5" name="Прямоугольник 7"/>
          <p:cNvSpPr/>
          <p:nvPr/>
        </p:nvSpPr>
        <p:spPr>
          <a:xfrm>
            <a:off x="460080" y="4669560"/>
            <a:ext cx="2998080" cy="26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6" name="Рисунок 8" descr=""/>
          <p:cNvPicPr/>
          <p:nvPr/>
        </p:nvPicPr>
        <p:blipFill>
          <a:blip r:embed="rId3"/>
          <a:stretch/>
        </p:blipFill>
        <p:spPr>
          <a:xfrm>
            <a:off x="2423160" y="4670280"/>
            <a:ext cx="290160" cy="290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Скругленный прямоугольник 9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Прямая соединительная линия 1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Прямая соединительная линия 13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Прямоугольник со скругленными углами 9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TextBox 15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" name="TextBox 16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Скругленный прямоугольник 10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Прямоугольник со скругленными углами 10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ая соединительная линия 1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Прямая соединительная линия 1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Прямая соединительная линия 16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Рисунок 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119" name="TextBox 17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0" name="TextBox 18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9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22" name="Скругленный прямоугольник 12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ая соединительная линия 1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Скругленный прямоугольник 13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5" name="Рисунок 9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26" name="TextBox 20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" name="Прямоугольник со скругленными углами 11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со скругленными углами 12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Скругленный прямоугольник 14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Прямая соединительная линия 18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Прямая соединительная линия 1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13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TextBox 21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" name="TextBox 22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Скругленный прямоугольник 15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14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Прямая соединительная линия 20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Прямая соединительная линия 21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Прямая соединительная линия 22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Рисунок 10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141" name="TextBox 23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" name="TextBox 24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25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44" name="Скругленный прямоугольник 16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Прямая соединительная линия 23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Скругленный прямоугольник 17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7" name="Рисунок 11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48" name="TextBox 26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Прямоугольник со скругленными углами 15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Прямоугольник со скругленными углами 16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Скругленный прямоугольник 18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Прямая соединительная линия 2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ая соединительная линия 2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Прямоугольник со скругленными углами 17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TextBox 27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" name="TextBox 28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Скругленный прямоугольник 19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Прямоугольник со скругленными углами 18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Прямая соединительная линия 26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Прямая соединительная линия 2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Прямая соединительная линия 30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2" name="Рисунок 12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163" name="TextBox 29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" name="TextBox 30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898;g89d9307d70_13_164"/>
          <p:cNvSpPr/>
          <p:nvPr/>
        </p:nvSpPr>
        <p:spPr>
          <a:xfrm>
            <a:off x="361800" y="2197800"/>
            <a:ext cx="5865840" cy="74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Arial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166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5840" cy="2267640"/>
          </a:xfrm>
          <a:prstGeom prst="rect">
            <a:avLst/>
          </a:prstGeom>
          <a:ln w="0">
            <a:noFill/>
          </a:ln>
        </p:spPr>
      </p:pic>
      <p:sp>
        <p:nvSpPr>
          <p:cNvPr id="167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8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1440" cy="413280"/>
          </a:xfrm>
          <a:prstGeom prst="rect">
            <a:avLst/>
          </a:prstGeom>
          <a:ln w="0">
            <a:noFill/>
          </a:ln>
        </p:spPr>
      </p:pic>
      <p:pic>
        <p:nvPicPr>
          <p:cNvPr id="169" name="Рисунок 7" descr=""/>
          <p:cNvPicPr/>
          <p:nvPr/>
        </p:nvPicPr>
        <p:blipFill>
          <a:blip r:embed="rId3"/>
          <a:srcRect l="0" t="30398" r="0" b="28998"/>
          <a:stretch/>
        </p:blipFill>
        <p:spPr>
          <a:xfrm>
            <a:off x="350280" y="3792600"/>
            <a:ext cx="1288080" cy="1133280"/>
          </a:xfrm>
          <a:prstGeom prst="rect">
            <a:avLst/>
          </a:prstGeom>
          <a:ln w="0">
            <a:noFill/>
          </a:ln>
        </p:spPr>
      </p:pic>
      <p:sp>
        <p:nvSpPr>
          <p:cNvPr id="170" name="Прямоугольник 7"/>
          <p:cNvSpPr/>
          <p:nvPr/>
        </p:nvSpPr>
        <p:spPr>
          <a:xfrm>
            <a:off x="1640880" y="4591440"/>
            <a:ext cx="2998080" cy="26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5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3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Прямая соединительная линия 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8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53" name="TextBox 6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TextBox 10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4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" name="Скругленный прямоугольник 5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ая соединительная линия 2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Скругленный прямоугольник 11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Рисунок 1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60" name="TextBox 6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Прямоугольник со скругленными углами 3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Прямоугольник со скругленными углами 3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Скругленный прямоугольник 5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Прямоугольник со скругленными углами 3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Box 6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TextBox 10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Скругленный прямоугольник 1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Прямоугольник со скругленными углами 1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Прямая соединительная линия 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ая соединительная линия 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Прямая соединительная линия 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" name="Рисунок 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75" name="TextBox 1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TextBox 2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3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8" name="Скругленный прямоугольник 2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Прямая соединительная линия 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Скругленный прямоугольник 3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Рисунок 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82" name="TextBox 4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Прямоугольник со скругленными углами 2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Прямоугольник со скругленными углами 4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Скругленный прямоугольник 4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Прямая соединительная линия 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Прямая соединительная линия 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Прямоугольник со скругленными углами 5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Box 5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TextBox 7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Скругленный прямоугольник 6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Прямоугольник со скругленными углами 6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Прямая соединительная линия 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Прямая соединительная линия 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Прямая соединительная линия 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Рисунок 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97" name="TextBox 8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TextBox 11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12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00" name="Скругленный прямоугольник 7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ая соединительная линия 1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Скругленный прямоугольник 8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Рисунок 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04" name="TextBox 13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Прямоугольник со скругленными углами 7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Прямоугольник со скругленными углами 8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762</TotalTime>
  <Application>LibreOffice/7.3.7.2$Linux_X86_64 LibreOffice_project/30$Build-2</Application>
  <AppVersion>15.0000</AppVersion>
  <Words>20</Words>
  <Paragraphs>14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2023-08-02T11:34:13Z</dcterms:created>
  <dc:creator>Учетная запись Майкрософт</dc:creator>
  <dc:description/>
  <dc:language>en-US</dc:language>
  <cp:lastModifiedBy/>
  <dcterms:modified xsi:type="dcterms:W3CDTF">2024-08-22T13:36:51Z</dcterms:modified>
  <cp:revision>43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5</vt:i4>
  </property>
</Properties>
</file>